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6"/>
  </p:notesMasterIdLst>
  <p:sldIdLst>
    <p:sldId id="285" r:id="rId2"/>
    <p:sldId id="283" r:id="rId3"/>
    <p:sldId id="282" r:id="rId4"/>
    <p:sldId id="284" r:id="rId5"/>
  </p:sldIdLst>
  <p:sldSz cx="32918400" cy="438912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Your poster" id="{FBD8B3AE-BE91-4C46-B2EC-4082CAFA89BA}">
          <p14:sldIdLst>
            <p14:sldId id="285"/>
          </p14:sldIdLst>
        </p14:section>
        <p14:section name="Guidelines &amp; Examples" id="{31D5EE60-8FE9-4475-976F-B13E2EBE6E32}">
          <p14:sldIdLst>
            <p14:sldId id="283"/>
            <p14:sldId id="282"/>
            <p14:sldId id="28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FAC"/>
    <a:srgbClr val="E1EAF1"/>
    <a:srgbClr val="DAE5EE"/>
    <a:srgbClr val="D5E1EB"/>
    <a:srgbClr val="D2E0EB"/>
    <a:srgbClr val="CDDCE8"/>
    <a:srgbClr val="CAD8E6"/>
    <a:srgbClr val="C2D3E3"/>
    <a:srgbClr val="B8CBDF"/>
    <a:srgbClr val="78A3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07" autoAdjust="0"/>
    <p:restoredTop sz="96340" autoAdjust="0"/>
  </p:normalViewPr>
  <p:slideViewPr>
    <p:cSldViewPr snapToGrid="0">
      <p:cViewPr>
        <p:scale>
          <a:sx n="32" d="100"/>
          <a:sy n="32" d="100"/>
        </p:scale>
        <p:origin x="948" y="-127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103" d="100"/>
          <a:sy n="103" d="100"/>
        </p:scale>
        <p:origin x="350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umsplatzhalt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840FD44B-3D92-4DA1-963F-3AC1E37877B5}" type="datetimeFigureOut">
              <a:rPr lang="en-US" smtClean="0"/>
              <a:t>6/5/2026</a:t>
            </a:fld>
            <a:endParaRPr lang="en-US"/>
          </a:p>
        </p:txBody>
      </p:sp>
      <p:sp>
        <p:nvSpPr>
          <p:cNvPr id="4" name="Folienbildplatzhalter 3"/>
          <p:cNvSpPr>
            <a:spLocks noGrp="1" noRot="1" noChangeAspect="1"/>
          </p:cNvSpPr>
          <p:nvPr>
            <p:ph type="sldImg" idx="2"/>
          </p:nvPr>
        </p:nvSpPr>
        <p:spPr>
          <a:xfrm>
            <a:off x="2305050" y="1154113"/>
            <a:ext cx="23399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izenplatzhalt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Foliennummernplatzhalt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38A4A54C-B7EC-4455-BC07-3E60C62A4E35}" type="slidenum">
              <a:rPr lang="en-US" smtClean="0"/>
              <a:t>‹#›</a:t>
            </a:fld>
            <a:endParaRPr lang="en-US"/>
          </a:p>
        </p:txBody>
      </p:sp>
    </p:spTree>
    <p:extLst>
      <p:ext uri="{BB962C8B-B14F-4D97-AF65-F5344CB8AC3E}">
        <p14:creationId xmlns:p14="http://schemas.microsoft.com/office/powerpoint/2010/main" val="3027124219"/>
      </p:ext>
    </p:extLst>
  </p:cSld>
  <p:clrMap bg1="lt1" tx1="dk1" bg2="lt2" tx2="dk2" accent1="accent1" accent2="accent2" accent3="accent3" accent4="accent4" accent5="accent5" accent6="accent6" hlink="hlink" folHlink="folHlink"/>
  <p:notesStyle>
    <a:lvl1pPr marL="0" algn="l" defTabSz="4388719" rtl="0" eaLnBrk="1" latinLnBrk="0" hangingPunct="1">
      <a:defRPr sz="5759" kern="1200">
        <a:solidFill>
          <a:schemeClr val="tx1"/>
        </a:solidFill>
        <a:latin typeface="+mn-lt"/>
        <a:ea typeface="+mn-ea"/>
        <a:cs typeface="+mn-cs"/>
      </a:defRPr>
    </a:lvl1pPr>
    <a:lvl2pPr marL="2194360" algn="l" defTabSz="4388719" rtl="0" eaLnBrk="1" latinLnBrk="0" hangingPunct="1">
      <a:defRPr sz="5759" kern="1200">
        <a:solidFill>
          <a:schemeClr val="tx1"/>
        </a:solidFill>
        <a:latin typeface="+mn-lt"/>
        <a:ea typeface="+mn-ea"/>
        <a:cs typeface="+mn-cs"/>
      </a:defRPr>
    </a:lvl2pPr>
    <a:lvl3pPr marL="4388719" algn="l" defTabSz="4388719" rtl="0" eaLnBrk="1" latinLnBrk="0" hangingPunct="1">
      <a:defRPr sz="5759" kern="1200">
        <a:solidFill>
          <a:schemeClr val="tx1"/>
        </a:solidFill>
        <a:latin typeface="+mn-lt"/>
        <a:ea typeface="+mn-ea"/>
        <a:cs typeface="+mn-cs"/>
      </a:defRPr>
    </a:lvl3pPr>
    <a:lvl4pPr marL="6583079" algn="l" defTabSz="4388719" rtl="0" eaLnBrk="1" latinLnBrk="0" hangingPunct="1">
      <a:defRPr sz="5759" kern="1200">
        <a:solidFill>
          <a:schemeClr val="tx1"/>
        </a:solidFill>
        <a:latin typeface="+mn-lt"/>
        <a:ea typeface="+mn-ea"/>
        <a:cs typeface="+mn-cs"/>
      </a:defRPr>
    </a:lvl4pPr>
    <a:lvl5pPr marL="8777439" algn="l" defTabSz="4388719" rtl="0" eaLnBrk="1" latinLnBrk="0" hangingPunct="1">
      <a:defRPr sz="5759" kern="1200">
        <a:solidFill>
          <a:schemeClr val="tx1"/>
        </a:solidFill>
        <a:latin typeface="+mn-lt"/>
        <a:ea typeface="+mn-ea"/>
        <a:cs typeface="+mn-cs"/>
      </a:defRPr>
    </a:lvl5pPr>
    <a:lvl6pPr marL="10971798" algn="l" defTabSz="4388719" rtl="0" eaLnBrk="1" latinLnBrk="0" hangingPunct="1">
      <a:defRPr sz="5759" kern="1200">
        <a:solidFill>
          <a:schemeClr val="tx1"/>
        </a:solidFill>
        <a:latin typeface="+mn-lt"/>
        <a:ea typeface="+mn-ea"/>
        <a:cs typeface="+mn-cs"/>
      </a:defRPr>
    </a:lvl6pPr>
    <a:lvl7pPr marL="13166158" algn="l" defTabSz="4388719" rtl="0" eaLnBrk="1" latinLnBrk="0" hangingPunct="1">
      <a:defRPr sz="5759" kern="1200">
        <a:solidFill>
          <a:schemeClr val="tx1"/>
        </a:solidFill>
        <a:latin typeface="+mn-lt"/>
        <a:ea typeface="+mn-ea"/>
        <a:cs typeface="+mn-cs"/>
      </a:defRPr>
    </a:lvl7pPr>
    <a:lvl8pPr marL="15360518" algn="l" defTabSz="4388719" rtl="0" eaLnBrk="1" latinLnBrk="0" hangingPunct="1">
      <a:defRPr sz="5759" kern="1200">
        <a:solidFill>
          <a:schemeClr val="tx1"/>
        </a:solidFill>
        <a:latin typeface="+mn-lt"/>
        <a:ea typeface="+mn-ea"/>
        <a:cs typeface="+mn-cs"/>
      </a:defRPr>
    </a:lvl8pPr>
    <a:lvl9pPr marL="17554877" algn="l" defTabSz="4388719" rtl="0" eaLnBrk="1" latinLnBrk="0" hangingPunct="1">
      <a:defRPr sz="575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7183123"/>
            <a:ext cx="27980640" cy="15280640"/>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23053043"/>
            <a:ext cx="24688800" cy="10596877"/>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C7885C-1B56-43D4-9483-3AAFF5FDFB8F}" type="datetimeFigureOut">
              <a:rPr lang="en-US" smtClean="0"/>
              <a:t>6/5/2026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01759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C7885C-1B56-43D4-9483-3AAFF5FDFB8F}" type="datetimeFigureOut">
              <a:rPr lang="en-US" smtClean="0"/>
              <a:t>6/5/2026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55007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336800"/>
            <a:ext cx="7098030" cy="37195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336800"/>
            <a:ext cx="20882610" cy="3719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C7885C-1B56-43D4-9483-3AAFF5FDFB8F}" type="datetimeFigureOut">
              <a:rPr lang="en-US" smtClean="0"/>
              <a:t>6/5/2026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07976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Benutzerdefiniertes Layout">
    <p:spTree>
      <p:nvGrpSpPr>
        <p:cNvPr id="1" name=""/>
        <p:cNvGrpSpPr/>
        <p:nvPr/>
      </p:nvGrpSpPr>
      <p:grpSpPr>
        <a:xfrm>
          <a:off x="0" y="0"/>
          <a:ext cx="0" cy="0"/>
          <a:chOff x="0" y="0"/>
          <a:chExt cx="0" cy="0"/>
        </a:xfrm>
      </p:grpSpPr>
      <p:sp>
        <p:nvSpPr>
          <p:cNvPr id="5" name="Rechteck 10">
            <a:extLst>
              <a:ext uri="{FF2B5EF4-FFF2-40B4-BE49-F238E27FC236}">
                <a16:creationId xmlns:a16="http://schemas.microsoft.com/office/drawing/2014/main" id="{1F35867E-CFD5-4350-8AC0-D91C81B78554}"/>
              </a:ext>
            </a:extLst>
          </p:cNvPr>
          <p:cNvSpPr/>
          <p:nvPr userDrawn="1"/>
        </p:nvSpPr>
        <p:spPr>
          <a:xfrm>
            <a:off x="1" y="1"/>
            <a:ext cx="32918400" cy="12291529"/>
          </a:xfrm>
          <a:prstGeom prst="rect">
            <a:avLst/>
          </a:prstGeom>
          <a:solidFill>
            <a:srgbClr val="E1EA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857"/>
          </a:p>
        </p:txBody>
      </p:sp>
      <p:sp>
        <p:nvSpPr>
          <p:cNvPr id="8" name="Titel 7">
            <a:extLst>
              <a:ext uri="{FF2B5EF4-FFF2-40B4-BE49-F238E27FC236}">
                <a16:creationId xmlns:a16="http://schemas.microsoft.com/office/drawing/2014/main" id="{674256D9-FCC0-4B55-86D2-A64887390EF2}"/>
              </a:ext>
            </a:extLst>
          </p:cNvPr>
          <p:cNvSpPr>
            <a:spLocks noGrp="1"/>
          </p:cNvSpPr>
          <p:nvPr>
            <p:ph type="title" hasCustomPrompt="1"/>
          </p:nvPr>
        </p:nvSpPr>
        <p:spPr>
          <a:xfrm>
            <a:off x="14197441" y="1534000"/>
            <a:ext cx="17520673" cy="3907429"/>
          </a:xfrm>
        </p:spPr>
        <p:txBody>
          <a:bodyPr anchor="b">
            <a:normAutofit/>
          </a:bodyPr>
          <a:lstStyle>
            <a:lvl1pPr>
              <a:defRPr sz="8203" b="1">
                <a:latin typeface="MS PGothic" panose="020B0600070205080204" pitchFamily="34" charset="-128"/>
                <a:ea typeface="MS PGothic" panose="020B0600070205080204" pitchFamily="34" charset="-128"/>
                <a:cs typeface="Calibri" panose="020F0502020204030204" pitchFamily="34" charset="0"/>
              </a:defRPr>
            </a:lvl1pPr>
          </a:lstStyle>
          <a:p>
            <a:r>
              <a:rPr lang="ja-JP" altLang="en-US" noProof="0" dirty="0"/>
              <a:t>ポスタータイトル </a:t>
            </a:r>
            <a:r>
              <a:rPr lang="en-US" altLang="ja-JP" noProof="0" dirty="0"/>
              <a:t>(</a:t>
            </a:r>
            <a:r>
              <a:rPr lang="ja-JP" altLang="en-US" noProof="0" dirty="0"/>
              <a:t>可能な限り短く簡潔にしてください</a:t>
            </a:r>
            <a:r>
              <a:rPr lang="en-US" altLang="ja-JP" noProof="0" dirty="0"/>
              <a:t>, </a:t>
            </a:r>
            <a:r>
              <a:rPr lang="ja-JP" altLang="en-US" noProof="0" dirty="0"/>
              <a:t>フォントサイズ </a:t>
            </a:r>
            <a:r>
              <a:rPr lang="en-US" altLang="ja-JP" noProof="0" dirty="0"/>
              <a:t>90–120 </a:t>
            </a:r>
            <a:r>
              <a:rPr lang="en-US" altLang="ja-JP" noProof="0" dirty="0" err="1"/>
              <a:t>pt</a:t>
            </a:r>
            <a:r>
              <a:rPr lang="en-US" altLang="ja-JP" noProof="0" dirty="0"/>
              <a:t>)</a:t>
            </a:r>
            <a:endParaRPr lang="en-US" noProof="0" dirty="0"/>
          </a:p>
        </p:txBody>
      </p:sp>
      <p:sp>
        <p:nvSpPr>
          <p:cNvPr id="9" name="Inhaltsplatzhalter 11">
            <a:extLst>
              <a:ext uri="{FF2B5EF4-FFF2-40B4-BE49-F238E27FC236}">
                <a16:creationId xmlns:a16="http://schemas.microsoft.com/office/drawing/2014/main" id="{8483A2B3-B7B9-48C0-A5A7-3A80187EAE72}"/>
              </a:ext>
            </a:extLst>
          </p:cNvPr>
          <p:cNvSpPr>
            <a:spLocks noGrp="1"/>
          </p:cNvSpPr>
          <p:nvPr>
            <p:ph sz="quarter" idx="10" hasCustomPrompt="1"/>
          </p:nvPr>
        </p:nvSpPr>
        <p:spPr>
          <a:xfrm>
            <a:off x="14197297" y="9998690"/>
            <a:ext cx="17520817" cy="1984280"/>
          </a:xfrm>
        </p:spPr>
        <p:txBody>
          <a:bodyPr>
            <a:noAutofit/>
          </a:bodyPr>
          <a:lstStyle>
            <a:lvl1pPr marL="0" marR="0" indent="0" algn="l" defTabSz="3291840" rtl="0" eaLnBrk="1" fontAlgn="auto" latinLnBrk="0" hangingPunct="1">
              <a:lnSpc>
                <a:spcPct val="100000"/>
              </a:lnSpc>
              <a:spcBef>
                <a:spcPts val="3600"/>
              </a:spcBef>
              <a:spcAft>
                <a:spcPts val="0"/>
              </a:spcAft>
              <a:buClrTx/>
              <a:buSzTx/>
              <a:buFont typeface="Arial" panose="020B0604020202020204" pitchFamily="34" charset="0"/>
              <a:buNone/>
              <a:tabLst/>
              <a:defRPr sz="4081">
                <a:solidFill>
                  <a:schemeClr val="bg1">
                    <a:lumMod val="50000"/>
                  </a:schemeClr>
                </a:solidFill>
                <a:latin typeface="MS PGothic" panose="020B0600070205080204" pitchFamily="34" charset="-128"/>
                <a:ea typeface="MS PGothic" panose="020B0600070205080204" pitchFamily="34" charset="-128"/>
                <a:cs typeface="Calibri" panose="020F0502020204030204" pitchFamily="34" charset="0"/>
              </a:defRPr>
            </a:lvl1pPr>
          </a:lstStyle>
          <a:p>
            <a:pPr marL="0" marR="0" lvl="0" indent="0" algn="l" defTabSz="3291840" rtl="0" eaLnBrk="1" fontAlgn="auto" latinLnBrk="0" hangingPunct="1">
              <a:lnSpc>
                <a:spcPct val="100000"/>
              </a:lnSpc>
              <a:spcBef>
                <a:spcPts val="3600"/>
              </a:spcBef>
              <a:spcAft>
                <a:spcPts val="0"/>
              </a:spcAft>
              <a:buClrTx/>
              <a:buSzTx/>
              <a:buFont typeface="Arial" panose="020B0604020202020204" pitchFamily="34" charset="0"/>
              <a:buNone/>
              <a:tabLst/>
              <a:defRPr/>
            </a:pPr>
            <a:r>
              <a:rPr lang="ja-JP" altLang="en-US" noProof="0" dirty="0"/>
              <a:t>所属情報 </a:t>
            </a:r>
            <a:r>
              <a:rPr lang="en-US" altLang="ja-JP" noProof="0" dirty="0"/>
              <a:t>(</a:t>
            </a:r>
            <a:r>
              <a:rPr lang="ja-JP" altLang="en-US" noProof="0" dirty="0"/>
              <a:t>フォントサイズ </a:t>
            </a:r>
            <a:r>
              <a:rPr lang="en-US" altLang="ja-JP" noProof="0" dirty="0"/>
              <a:t>30-40 </a:t>
            </a:r>
            <a:r>
              <a:rPr lang="en-US" altLang="ja-JP" noProof="0" dirty="0" err="1"/>
              <a:t>pt</a:t>
            </a:r>
            <a:r>
              <a:rPr lang="en-US" altLang="ja-JP" noProof="0" dirty="0"/>
              <a:t>)</a:t>
            </a:r>
          </a:p>
          <a:p>
            <a:pPr lvl="0"/>
            <a:endParaRPr lang="en-US" noProof="0" dirty="0"/>
          </a:p>
        </p:txBody>
      </p:sp>
      <p:sp>
        <p:nvSpPr>
          <p:cNvPr id="10" name="Bildplatzhalter 13">
            <a:extLst>
              <a:ext uri="{FF2B5EF4-FFF2-40B4-BE49-F238E27FC236}">
                <a16:creationId xmlns:a16="http://schemas.microsoft.com/office/drawing/2014/main" id="{02D8F859-32C3-4905-B166-FF22C3631CDD}"/>
              </a:ext>
            </a:extLst>
          </p:cNvPr>
          <p:cNvSpPr>
            <a:spLocks noGrp="1"/>
          </p:cNvSpPr>
          <p:nvPr>
            <p:ph type="pic" sz="quarter" idx="11" hasCustomPrompt="1"/>
          </p:nvPr>
        </p:nvSpPr>
        <p:spPr>
          <a:xfrm>
            <a:off x="0" y="-1"/>
            <a:ext cx="13414251" cy="12175479"/>
          </a:xfrm>
        </p:spPr>
        <p:txBody>
          <a:bodyPr anchor="ctr">
            <a:normAutofit/>
          </a:bodyPr>
          <a:lstStyle>
            <a:lvl1pPr marL="0" indent="0" algn="ctr">
              <a:buNone/>
              <a:defRPr sz="7345">
                <a:latin typeface="MS PGothic" panose="020B0600070205080204" pitchFamily="34" charset="-128"/>
                <a:ea typeface="MS PGothic" panose="020B0600070205080204" pitchFamily="34" charset="-128"/>
                <a:cs typeface="Calibri" panose="020F0502020204030204" pitchFamily="34" charset="0"/>
              </a:defRPr>
            </a:lvl1pPr>
          </a:lstStyle>
          <a:p>
            <a:r>
              <a:rPr lang="ja-JP" altLang="en-US" noProof="0" dirty="0"/>
              <a:t>シミュレーション結果</a:t>
            </a:r>
            <a:br>
              <a:rPr lang="en-US" altLang="ja-JP" noProof="0" dirty="0"/>
            </a:br>
            <a:r>
              <a:rPr lang="en-US" altLang="ja-JP" noProof="0" dirty="0"/>
              <a:t>(COMSOL </a:t>
            </a:r>
            <a:r>
              <a:rPr lang="ja-JP" altLang="en-US" noProof="0" dirty="0"/>
              <a:t>の機能</a:t>
            </a:r>
            <a:br>
              <a:rPr lang="en-US" altLang="ja-JP" noProof="0" dirty="0"/>
            </a:br>
            <a:r>
              <a:rPr lang="ja-JP" altLang="en-US" noProof="0" dirty="0"/>
              <a:t>画像スナップショットを使用して</a:t>
            </a:r>
            <a:br>
              <a:rPr lang="en-US" altLang="ja-JP" noProof="0" dirty="0"/>
            </a:br>
            <a:r>
              <a:rPr lang="ja-JP" altLang="en-US" noProof="0" dirty="0"/>
              <a:t>画像を書き出すこと</a:t>
            </a:r>
            <a:r>
              <a:rPr lang="en-US" altLang="ja-JP" noProof="0" dirty="0"/>
              <a:t>)</a:t>
            </a:r>
            <a:br>
              <a:rPr lang="en-US" altLang="ja-JP" noProof="0" dirty="0"/>
            </a:br>
            <a:br>
              <a:rPr lang="en-US" altLang="ja-JP" noProof="0" dirty="0"/>
            </a:br>
            <a:r>
              <a:rPr lang="ja-JP" altLang="en-US" noProof="0" dirty="0"/>
              <a:t>形式： </a:t>
            </a:r>
            <a:r>
              <a:rPr lang="en-US" altLang="ja-JP" noProof="0" dirty="0"/>
              <a:t>PNG</a:t>
            </a:r>
            <a:br>
              <a:rPr lang="en-US" altLang="ja-JP" noProof="0" dirty="0"/>
            </a:br>
            <a:r>
              <a:rPr lang="ja-JP" altLang="en-US" noProof="0" dirty="0"/>
              <a:t>背景： 透明</a:t>
            </a:r>
            <a:endParaRPr lang="en-US" noProof="0" dirty="0"/>
          </a:p>
        </p:txBody>
      </p:sp>
      <p:sp>
        <p:nvSpPr>
          <p:cNvPr id="12" name="Rechteck 11">
            <a:extLst>
              <a:ext uri="{FF2B5EF4-FFF2-40B4-BE49-F238E27FC236}">
                <a16:creationId xmlns:a16="http://schemas.microsoft.com/office/drawing/2014/main" id="{C3ED77E3-7509-4003-A80E-3F7C7DF2DD73}"/>
              </a:ext>
            </a:extLst>
          </p:cNvPr>
          <p:cNvSpPr/>
          <p:nvPr userDrawn="1"/>
        </p:nvSpPr>
        <p:spPr>
          <a:xfrm>
            <a:off x="8360840" y="42714590"/>
            <a:ext cx="14564565" cy="723403"/>
          </a:xfrm>
          <a:prstGeom prst="rect">
            <a:avLst/>
          </a:prstGeom>
        </p:spPr>
        <p:txBody>
          <a:bodyPr wrap="none">
            <a:spAutoFit/>
          </a:bodyPr>
          <a:lstStyle/>
          <a:p>
            <a:r>
              <a:rPr lang="en-US" sz="4101" noProof="0" dirty="0">
                <a:solidFill>
                  <a:schemeClr val="tx1">
                    <a:lumMod val="50000"/>
                    <a:lumOff val="50000"/>
                  </a:schemeClr>
                </a:solidFill>
                <a:latin typeface="Calibri" panose="020F0502020204030204" pitchFamily="34" charset="0"/>
                <a:cs typeface="Calibri" panose="020F0502020204030204" pitchFamily="34" charset="0"/>
              </a:rPr>
              <a:t>The Proceedings of the COMSOL Conference 2026 Tokyo </a:t>
            </a:r>
            <a:r>
              <a:rPr lang="ja-JP" altLang="en-US" sz="4101" noProof="0" dirty="0">
                <a:solidFill>
                  <a:schemeClr val="tx1">
                    <a:lumMod val="50000"/>
                    <a:lumOff val="50000"/>
                  </a:schemeClr>
                </a:solidFill>
                <a:latin typeface="Calibri" panose="020F0502020204030204" pitchFamily="34" charset="0"/>
                <a:cs typeface="Calibri" panose="020F0502020204030204" pitchFamily="34" charset="0"/>
              </a:rPr>
              <a:t>より抜粋</a:t>
            </a:r>
            <a:endParaRPr lang="en-US" sz="4101" noProof="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40" name="Textplatzhalter 34">
            <a:extLst>
              <a:ext uri="{FF2B5EF4-FFF2-40B4-BE49-F238E27FC236}">
                <a16:creationId xmlns:a16="http://schemas.microsoft.com/office/drawing/2014/main" id="{531D1A86-CE8F-414A-97E9-85E1D3C6E6B9}"/>
              </a:ext>
            </a:extLst>
          </p:cNvPr>
          <p:cNvSpPr>
            <a:spLocks noGrp="1"/>
          </p:cNvSpPr>
          <p:nvPr>
            <p:ph type="body" sz="quarter" idx="23" hasCustomPrompt="1"/>
          </p:nvPr>
        </p:nvSpPr>
        <p:spPr>
          <a:xfrm>
            <a:off x="15655929" y="21687824"/>
            <a:ext cx="16062185" cy="6856707"/>
          </a:xfrm>
        </p:spPr>
        <p:txBody>
          <a:bodyPr>
            <a:noAutofit/>
          </a:bodyPr>
          <a:lstStyle>
            <a:lvl1pPr marL="0" indent="0">
              <a:buNone/>
              <a:defRPr sz="4101">
                <a:latin typeface="MS PGothic" panose="020B0600070205080204" pitchFamily="34" charset="-128"/>
                <a:ea typeface="MS PGothic" panose="020B0600070205080204" pitchFamily="34" charset="-128"/>
              </a:defRPr>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ja-JP" altLang="en-US" noProof="0" dirty="0"/>
              <a:t>検証内容や解析方法について記載してください</a:t>
            </a:r>
            <a:r>
              <a:rPr lang="en-US" altLang="ja-JP" noProof="0" dirty="0"/>
              <a:t>.</a:t>
            </a:r>
          </a:p>
        </p:txBody>
      </p:sp>
      <p:sp>
        <p:nvSpPr>
          <p:cNvPr id="43" name="Textplatzhalter 34">
            <a:extLst>
              <a:ext uri="{FF2B5EF4-FFF2-40B4-BE49-F238E27FC236}">
                <a16:creationId xmlns:a16="http://schemas.microsoft.com/office/drawing/2014/main" id="{2648CB1B-F9E8-4C08-931E-77382FA4639B}"/>
              </a:ext>
            </a:extLst>
          </p:cNvPr>
          <p:cNvSpPr>
            <a:spLocks noGrp="1"/>
          </p:cNvSpPr>
          <p:nvPr>
            <p:ph type="body" sz="quarter" idx="24" hasCustomPrompt="1"/>
          </p:nvPr>
        </p:nvSpPr>
        <p:spPr>
          <a:xfrm>
            <a:off x="1196912" y="39623894"/>
            <a:ext cx="15220541" cy="2315228"/>
          </a:xfrm>
        </p:spPr>
        <p:txBody>
          <a:bodyPr>
            <a:noAutofit/>
          </a:bodyPr>
          <a:lstStyle>
            <a:lvl1pPr marL="0" indent="0">
              <a:buNone/>
              <a:defRPr sz="3281">
                <a:solidFill>
                  <a:schemeClr val="bg1">
                    <a:lumMod val="65000"/>
                  </a:schemeClr>
                </a:solidFill>
                <a:latin typeface="MS PGothic" panose="020B0600070205080204" pitchFamily="34" charset="-128"/>
                <a:ea typeface="MS PGothic" panose="020B0600070205080204" pitchFamily="34" charset="-128"/>
                <a:cs typeface="Calibri" panose="020F0502020204030204" pitchFamily="34" charset="0"/>
              </a:defRPr>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ja-JP" altLang="en-US" noProof="0" dirty="0"/>
              <a:t>参考文献を追加してください</a:t>
            </a:r>
            <a:r>
              <a:rPr lang="en-US" altLang="ja-JP" noProof="0" dirty="0"/>
              <a:t>.</a:t>
            </a:r>
            <a:endParaRPr lang="en-US" noProof="0" dirty="0"/>
          </a:p>
        </p:txBody>
      </p:sp>
      <p:sp>
        <p:nvSpPr>
          <p:cNvPr id="2" name="TextBox 1">
            <a:extLst>
              <a:ext uri="{FF2B5EF4-FFF2-40B4-BE49-F238E27FC236}">
                <a16:creationId xmlns:a16="http://schemas.microsoft.com/office/drawing/2014/main" id="{BB3FE651-3561-EEA9-C18E-2B30D856D7BF}"/>
              </a:ext>
            </a:extLst>
          </p:cNvPr>
          <p:cNvSpPr txBox="1"/>
          <p:nvPr userDrawn="1"/>
        </p:nvSpPr>
        <p:spPr>
          <a:xfrm>
            <a:off x="1196912" y="38648293"/>
            <a:ext cx="15919818" cy="923330"/>
          </a:xfrm>
          <a:prstGeom prst="rect">
            <a:avLst/>
          </a:prstGeom>
          <a:noFill/>
        </p:spPr>
        <p:txBody>
          <a:bodyPr wrap="square" rtlCol="0" anchor="ctr">
            <a:spAutoFit/>
          </a:bodyPr>
          <a:lstStyle/>
          <a:p>
            <a:pPr lvl="0"/>
            <a:r>
              <a:rPr lang="ja-JP" altLang="en-US" sz="5400" noProof="0" dirty="0">
                <a:latin typeface="MS PGothic" panose="020B0600070205080204" pitchFamily="34" charset="-128"/>
                <a:ea typeface="MS PGothic" panose="020B0600070205080204" pitchFamily="34" charset="-128"/>
              </a:rPr>
              <a:t>参考文献</a:t>
            </a:r>
          </a:p>
        </p:txBody>
      </p:sp>
      <p:sp>
        <p:nvSpPr>
          <p:cNvPr id="19" name="Inhaltsplatzhalter 11">
            <a:extLst>
              <a:ext uri="{FF2B5EF4-FFF2-40B4-BE49-F238E27FC236}">
                <a16:creationId xmlns:a16="http://schemas.microsoft.com/office/drawing/2014/main" id="{0FEE9028-BCA7-7F80-4BFC-2011458FF56E}"/>
              </a:ext>
            </a:extLst>
          </p:cNvPr>
          <p:cNvSpPr>
            <a:spLocks noGrp="1"/>
          </p:cNvSpPr>
          <p:nvPr>
            <p:ph sz="quarter" idx="26" hasCustomPrompt="1"/>
          </p:nvPr>
        </p:nvSpPr>
        <p:spPr>
          <a:xfrm>
            <a:off x="14197413" y="5683427"/>
            <a:ext cx="17520817" cy="4180360"/>
          </a:xfrm>
        </p:spPr>
        <p:txBody>
          <a:bodyPr>
            <a:noAutofit/>
          </a:bodyPr>
          <a:lstStyle>
            <a:lvl1pPr marL="0" indent="0">
              <a:lnSpc>
                <a:spcPct val="100000"/>
              </a:lnSpc>
              <a:buNone/>
              <a:defRPr sz="6121">
                <a:latin typeface="MS PGothic" panose="020B0600070205080204" pitchFamily="34" charset="-128"/>
                <a:ea typeface="MS PGothic" panose="020B0600070205080204" pitchFamily="34" charset="-128"/>
                <a:cs typeface="Calibri" panose="020F0502020204030204" pitchFamily="34" charset="0"/>
              </a:defRPr>
            </a:lvl1pPr>
          </a:lstStyle>
          <a:p>
            <a:pPr lvl="0"/>
            <a:r>
              <a:rPr lang="ja-JP" altLang="en-US" noProof="0" dirty="0"/>
              <a:t>簡単な説明文</a:t>
            </a:r>
            <a:r>
              <a:rPr lang="ja-JP" altLang="en-US" dirty="0"/>
              <a:t> </a:t>
            </a:r>
            <a:r>
              <a:rPr lang="ja-JP" altLang="en-US" noProof="0" dirty="0"/>
              <a:t>（</a:t>
            </a:r>
            <a:r>
              <a:rPr lang="en-US" altLang="ja-JP" noProof="0" dirty="0"/>
              <a:t>1-2</a:t>
            </a:r>
            <a:r>
              <a:rPr lang="ja-JP" altLang="en-US" noProof="0" dirty="0"/>
              <a:t>文</a:t>
            </a:r>
            <a:r>
              <a:rPr lang="en-US" altLang="ja-JP" noProof="0" dirty="0"/>
              <a:t>, </a:t>
            </a:r>
            <a:r>
              <a:rPr lang="ja-JP" altLang="en-US" noProof="0" dirty="0"/>
              <a:t>フォントサイズ </a:t>
            </a:r>
            <a:r>
              <a:rPr lang="en-US" altLang="ja-JP" noProof="0" dirty="0"/>
              <a:t>50–60 </a:t>
            </a:r>
            <a:r>
              <a:rPr lang="en-US" altLang="ja-JP" noProof="0" dirty="0" err="1"/>
              <a:t>pt</a:t>
            </a:r>
            <a:r>
              <a:rPr lang="en-US" altLang="ja-JP" noProof="0" dirty="0"/>
              <a:t>)</a:t>
            </a:r>
            <a:endParaRPr lang="ja-JP" altLang="en-US" noProof="0" dirty="0"/>
          </a:p>
        </p:txBody>
      </p:sp>
      <p:sp>
        <p:nvSpPr>
          <p:cNvPr id="20" name="Rectangle 19">
            <a:extLst>
              <a:ext uri="{FF2B5EF4-FFF2-40B4-BE49-F238E27FC236}">
                <a16:creationId xmlns:a16="http://schemas.microsoft.com/office/drawing/2014/main" id="{E8743DB6-C16F-C753-AC51-125C969FB452}"/>
              </a:ext>
            </a:extLst>
          </p:cNvPr>
          <p:cNvSpPr/>
          <p:nvPr userDrawn="1"/>
        </p:nvSpPr>
        <p:spPr>
          <a:xfrm>
            <a:off x="1196912" y="13272655"/>
            <a:ext cx="30521202" cy="67717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7" dirty="0"/>
          </a:p>
        </p:txBody>
      </p:sp>
      <p:cxnSp>
        <p:nvCxnSpPr>
          <p:cNvPr id="21" name="Straight Connector 20">
            <a:extLst>
              <a:ext uri="{FF2B5EF4-FFF2-40B4-BE49-F238E27FC236}">
                <a16:creationId xmlns:a16="http://schemas.microsoft.com/office/drawing/2014/main" id="{2B67C022-7BFE-F380-A829-75B3520A5EBC}"/>
              </a:ext>
            </a:extLst>
          </p:cNvPr>
          <p:cNvCxnSpPr>
            <a:cxnSpLocks/>
          </p:cNvCxnSpPr>
          <p:nvPr userDrawn="1"/>
        </p:nvCxnSpPr>
        <p:spPr>
          <a:xfrm>
            <a:off x="1196912" y="28951151"/>
            <a:ext cx="3052120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2D6FE83-2FB2-B157-1E50-589737C01B62}"/>
              </a:ext>
            </a:extLst>
          </p:cNvPr>
          <p:cNvCxnSpPr>
            <a:cxnSpLocks/>
          </p:cNvCxnSpPr>
          <p:nvPr userDrawn="1"/>
        </p:nvCxnSpPr>
        <p:spPr>
          <a:xfrm>
            <a:off x="1196912" y="38379963"/>
            <a:ext cx="3052120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platzhalter 34">
            <a:extLst>
              <a:ext uri="{FF2B5EF4-FFF2-40B4-BE49-F238E27FC236}">
                <a16:creationId xmlns:a16="http://schemas.microsoft.com/office/drawing/2014/main" id="{6520E0EB-8EE0-4603-8D77-865D04DE6DA3}"/>
              </a:ext>
            </a:extLst>
          </p:cNvPr>
          <p:cNvSpPr>
            <a:spLocks noGrp="1"/>
          </p:cNvSpPr>
          <p:nvPr>
            <p:ph type="body" sz="quarter" idx="18" hasCustomPrompt="1"/>
          </p:nvPr>
        </p:nvSpPr>
        <p:spPr>
          <a:xfrm>
            <a:off x="1649531" y="14842766"/>
            <a:ext cx="29615963" cy="4714120"/>
          </a:xfrm>
        </p:spPr>
        <p:txBody>
          <a:bodyPr numCol="2" spcCol="914400">
            <a:noAutofit/>
          </a:bodyPr>
          <a:lstStyle>
            <a:lvl1pPr marL="0" indent="0" algn="l">
              <a:buNone/>
              <a:defRPr sz="4101">
                <a:latin typeface="MS PGothic" panose="020B0600070205080204" pitchFamily="34" charset="-128"/>
                <a:ea typeface="MS PGothic" panose="020B0600070205080204" pitchFamily="34" charset="-128"/>
              </a:defRPr>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ja-JP" altLang="en-US" noProof="0" dirty="0"/>
              <a:t>論文の概要</a:t>
            </a:r>
            <a:r>
              <a:rPr lang="en-US" altLang="ja-JP" noProof="0" dirty="0"/>
              <a:t>, </a:t>
            </a:r>
            <a:r>
              <a:rPr lang="ja-JP" altLang="en-US" noProof="0" dirty="0"/>
              <a:t>背景</a:t>
            </a:r>
            <a:r>
              <a:rPr lang="en-US" altLang="ja-JP" noProof="0" dirty="0"/>
              <a:t>, </a:t>
            </a:r>
            <a:r>
              <a:rPr lang="ja-JP" altLang="en-US" noProof="0" dirty="0"/>
              <a:t>目的などを記載してください</a:t>
            </a:r>
            <a:r>
              <a:rPr lang="en-US" altLang="ja-JP" noProof="0" dirty="0"/>
              <a:t>.</a:t>
            </a:r>
            <a:br>
              <a:rPr lang="en-US" altLang="ja-JP" noProof="0" dirty="0"/>
            </a:br>
            <a:r>
              <a:rPr lang="ja-JP" altLang="en-US" noProof="0" dirty="0"/>
              <a:t>画像は含めないでください</a:t>
            </a:r>
            <a:r>
              <a:rPr lang="en-US" altLang="ja-JP" noProof="0" dirty="0"/>
              <a:t>.</a:t>
            </a:r>
            <a:br>
              <a:rPr lang="en-US" altLang="ja-JP" noProof="0" dirty="0"/>
            </a:br>
            <a:r>
              <a:rPr lang="ja-JP" altLang="en-US" noProof="0" dirty="0"/>
              <a:t>可読性のために</a:t>
            </a:r>
            <a:r>
              <a:rPr lang="en-US" altLang="ja-JP" noProof="0" dirty="0"/>
              <a:t>, </a:t>
            </a:r>
            <a:r>
              <a:rPr lang="ja-JP" altLang="en-US" noProof="0" dirty="0"/>
              <a:t>テキストは設定されている通り</a:t>
            </a:r>
            <a:r>
              <a:rPr lang="en-US" altLang="ja-JP" noProof="0" dirty="0"/>
              <a:t>2</a:t>
            </a:r>
            <a:r>
              <a:rPr lang="ja-JP" altLang="en-US" noProof="0" dirty="0"/>
              <a:t>段組みにしてください</a:t>
            </a:r>
            <a:r>
              <a:rPr lang="en-US" altLang="ja-JP" noProof="0" dirty="0"/>
              <a:t>.</a:t>
            </a:r>
            <a:endParaRPr lang="ja-JP" altLang="en-US" noProof="0" dirty="0"/>
          </a:p>
          <a:p>
            <a:pPr lvl="0"/>
            <a:endParaRPr lang="en-US" noProof="0" dirty="0"/>
          </a:p>
        </p:txBody>
      </p:sp>
      <p:sp>
        <p:nvSpPr>
          <p:cNvPr id="30" name="Textplatzhalter 34">
            <a:extLst>
              <a:ext uri="{FF2B5EF4-FFF2-40B4-BE49-F238E27FC236}">
                <a16:creationId xmlns:a16="http://schemas.microsoft.com/office/drawing/2014/main" id="{719D5C0D-4440-BCE2-F347-0623BCCD6FEB}"/>
              </a:ext>
            </a:extLst>
          </p:cNvPr>
          <p:cNvSpPr>
            <a:spLocks noGrp="1"/>
          </p:cNvSpPr>
          <p:nvPr>
            <p:ph type="body" sz="quarter" idx="27" hasCustomPrompt="1"/>
          </p:nvPr>
        </p:nvSpPr>
        <p:spPr>
          <a:xfrm>
            <a:off x="1649531" y="13540266"/>
            <a:ext cx="29615963" cy="1302499"/>
          </a:xfrm>
        </p:spPr>
        <p:txBody>
          <a:bodyPr anchor="ctr">
            <a:noAutofit/>
          </a:bodyPr>
          <a:lstStyle>
            <a:lvl1pPr marL="0" indent="0">
              <a:buNone/>
              <a:defRPr sz="7141" b="1">
                <a:latin typeface="MS PGothic" panose="020B0600070205080204" pitchFamily="34" charset="-128"/>
                <a:ea typeface="MS PGothic" panose="020B0600070205080204" pitchFamily="34" charset="-128"/>
              </a:defRPr>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ja-JP" altLang="en-US" noProof="0" dirty="0"/>
              <a:t>見出し </a:t>
            </a:r>
            <a:r>
              <a:rPr lang="en-US" noProof="0" dirty="0"/>
              <a:t>(</a:t>
            </a:r>
            <a:r>
              <a:rPr lang="ja-JP" altLang="en-US" noProof="0" dirty="0"/>
              <a:t>いずれかを記入</a:t>
            </a:r>
            <a:r>
              <a:rPr lang="en-US" noProof="0" dirty="0"/>
              <a:t>: </a:t>
            </a:r>
            <a:r>
              <a:rPr lang="ja-JP" altLang="en-US" noProof="0" dirty="0"/>
              <a:t>概要</a:t>
            </a:r>
            <a:r>
              <a:rPr lang="en-US" noProof="0" dirty="0"/>
              <a:t>, </a:t>
            </a:r>
            <a:r>
              <a:rPr lang="ja-JP" altLang="en-US" noProof="0" dirty="0"/>
              <a:t>背景</a:t>
            </a:r>
            <a:r>
              <a:rPr lang="en-US" altLang="ja-JP" noProof="0" dirty="0"/>
              <a:t>, </a:t>
            </a:r>
            <a:r>
              <a:rPr lang="ja-JP" altLang="en-US" noProof="0" dirty="0"/>
              <a:t>または目的</a:t>
            </a:r>
            <a:r>
              <a:rPr lang="en-US" noProof="0" dirty="0"/>
              <a:t>)</a:t>
            </a:r>
          </a:p>
        </p:txBody>
      </p:sp>
      <p:sp>
        <p:nvSpPr>
          <p:cNvPr id="31" name="Textplatzhalter 34">
            <a:extLst>
              <a:ext uri="{FF2B5EF4-FFF2-40B4-BE49-F238E27FC236}">
                <a16:creationId xmlns:a16="http://schemas.microsoft.com/office/drawing/2014/main" id="{467A5D6D-A306-3E8B-87A4-801F93BA8A92}"/>
              </a:ext>
            </a:extLst>
          </p:cNvPr>
          <p:cNvSpPr>
            <a:spLocks noGrp="1"/>
          </p:cNvSpPr>
          <p:nvPr>
            <p:ph type="body" sz="quarter" idx="28" hasCustomPrompt="1"/>
          </p:nvPr>
        </p:nvSpPr>
        <p:spPr>
          <a:xfrm>
            <a:off x="15655929" y="20398107"/>
            <a:ext cx="16062185" cy="1303795"/>
          </a:xfrm>
        </p:spPr>
        <p:txBody>
          <a:bodyPr anchor="ctr">
            <a:noAutofit/>
          </a:bodyPr>
          <a:lstStyle>
            <a:lvl1pPr marL="0" marR="0" indent="0" algn="l" defTabSz="3291840" rtl="0" eaLnBrk="1" fontAlgn="auto" latinLnBrk="0" hangingPunct="1">
              <a:lnSpc>
                <a:spcPct val="90000"/>
              </a:lnSpc>
              <a:spcBef>
                <a:spcPts val="3600"/>
              </a:spcBef>
              <a:spcAft>
                <a:spcPts val="0"/>
              </a:spcAft>
              <a:buClrTx/>
              <a:buSzTx/>
              <a:buFont typeface="Arial" panose="020B0604020202020204" pitchFamily="34" charset="0"/>
              <a:buNone/>
              <a:tabLst/>
              <a:defRPr sz="7141" b="1">
                <a:latin typeface="MS PGothic" panose="020B0600070205080204" pitchFamily="34" charset="-128"/>
                <a:ea typeface="MS PGothic" panose="020B0600070205080204" pitchFamily="34" charset="-128"/>
              </a:defRPr>
            </a:lvl1pPr>
            <a:lvl2pPr marL="1552197" indent="0">
              <a:buNone/>
              <a:defRPr sz="3281"/>
            </a:lvl2pPr>
            <a:lvl3pPr marL="3104394" indent="0">
              <a:buNone/>
              <a:defRPr sz="2871"/>
            </a:lvl3pPr>
            <a:lvl4pPr marL="4656591" indent="0">
              <a:buNone/>
              <a:defRPr sz="2051"/>
            </a:lvl4pPr>
            <a:lvl5pPr marL="6208788" indent="0">
              <a:buNone/>
              <a:defRPr sz="2051"/>
            </a:lvl5pPr>
          </a:lstStyle>
          <a:p>
            <a:pPr marL="0" marR="0" lvl="0" indent="0" algn="l" defTabSz="3291840" rtl="0" eaLnBrk="1" fontAlgn="auto" latinLnBrk="0" hangingPunct="1">
              <a:lnSpc>
                <a:spcPct val="90000"/>
              </a:lnSpc>
              <a:spcBef>
                <a:spcPts val="3600"/>
              </a:spcBef>
              <a:spcAft>
                <a:spcPts val="0"/>
              </a:spcAft>
              <a:buClrTx/>
              <a:buSzTx/>
              <a:buFont typeface="Arial" panose="020B0604020202020204" pitchFamily="34" charset="0"/>
              <a:buNone/>
              <a:tabLst/>
              <a:defRPr/>
            </a:pPr>
            <a:r>
              <a:rPr lang="ja-JP" altLang="en-US" noProof="0" dirty="0"/>
              <a:t>見出し </a:t>
            </a:r>
            <a:r>
              <a:rPr lang="en-US" noProof="0" dirty="0"/>
              <a:t>(</a:t>
            </a:r>
            <a:r>
              <a:rPr lang="ja-JP" altLang="en-US" noProof="0" dirty="0"/>
              <a:t>計算手法</a:t>
            </a:r>
            <a:r>
              <a:rPr lang="en-US" altLang="ja-JP" noProof="0" dirty="0"/>
              <a:t>, </a:t>
            </a:r>
            <a:r>
              <a:rPr lang="ja-JP" altLang="en-US" dirty="0"/>
              <a:t>解析</a:t>
            </a:r>
            <a:r>
              <a:rPr lang="ja-JP" altLang="en-US" dirty="0">
                <a:latin typeface="MS PGothic" panose="020B0600070205080204" pitchFamily="34" charset="-128"/>
                <a:ea typeface="MS PGothic" panose="020B0600070205080204" pitchFamily="34" charset="-128"/>
              </a:rPr>
              <a:t>内容など</a:t>
            </a:r>
            <a:r>
              <a:rPr lang="en-US" noProof="0" dirty="0"/>
              <a:t>)</a:t>
            </a:r>
          </a:p>
        </p:txBody>
      </p:sp>
      <p:sp>
        <p:nvSpPr>
          <p:cNvPr id="32" name="Bildplatzhalter 13">
            <a:extLst>
              <a:ext uri="{FF2B5EF4-FFF2-40B4-BE49-F238E27FC236}">
                <a16:creationId xmlns:a16="http://schemas.microsoft.com/office/drawing/2014/main" id="{FB8DB097-72C5-C303-68ED-5E8941892225}"/>
              </a:ext>
            </a:extLst>
          </p:cNvPr>
          <p:cNvSpPr>
            <a:spLocks noGrp="1"/>
          </p:cNvSpPr>
          <p:nvPr>
            <p:ph type="pic" sz="quarter" idx="29" hasCustomPrompt="1"/>
          </p:nvPr>
        </p:nvSpPr>
        <p:spPr>
          <a:xfrm>
            <a:off x="1196912" y="20360447"/>
            <a:ext cx="13710909" cy="6256212"/>
          </a:xfrm>
        </p:spPr>
        <p:txBody>
          <a:bodyPr anchor="ctr">
            <a:normAutofit/>
          </a:bodyPr>
          <a:lstStyle>
            <a:lvl1pPr marL="0" indent="0" algn="ctr">
              <a:buNone/>
              <a:defRPr sz="7345">
                <a:latin typeface="MS PGothic" panose="020B0600070205080204" pitchFamily="34" charset="-128"/>
                <a:ea typeface="MS PGothic" panose="020B0600070205080204" pitchFamily="34" charset="-128"/>
                <a:cs typeface="Calibri" panose="020F0502020204030204" pitchFamily="34" charset="0"/>
              </a:defRPr>
            </a:lvl1pPr>
          </a:lstStyle>
          <a:p>
            <a:pPr lvl="0"/>
            <a:r>
              <a:rPr lang="ja-JP" altLang="en-US" noProof="0" dirty="0"/>
              <a:t>関連する画像や図表を</a:t>
            </a:r>
            <a:br>
              <a:rPr lang="en-US" altLang="ja-JP" noProof="0" dirty="0"/>
            </a:br>
            <a:r>
              <a:rPr lang="ja-JP" altLang="en-US" noProof="0" dirty="0"/>
              <a:t>挿入してください</a:t>
            </a:r>
            <a:r>
              <a:rPr lang="en-US" altLang="ja-JP" noProof="0" dirty="0"/>
              <a:t>.</a:t>
            </a:r>
          </a:p>
        </p:txBody>
      </p:sp>
      <p:sp>
        <p:nvSpPr>
          <p:cNvPr id="33" name="Textplatzhalter 34">
            <a:extLst>
              <a:ext uri="{FF2B5EF4-FFF2-40B4-BE49-F238E27FC236}">
                <a16:creationId xmlns:a16="http://schemas.microsoft.com/office/drawing/2014/main" id="{AF3269C0-87D9-D492-3F42-2355418BC0E1}"/>
              </a:ext>
            </a:extLst>
          </p:cNvPr>
          <p:cNvSpPr>
            <a:spLocks noGrp="1"/>
          </p:cNvSpPr>
          <p:nvPr>
            <p:ph type="body" sz="quarter" idx="30" hasCustomPrompt="1"/>
          </p:nvPr>
        </p:nvSpPr>
        <p:spPr>
          <a:xfrm>
            <a:off x="1196912" y="27109281"/>
            <a:ext cx="13776431" cy="1468347"/>
          </a:xfrm>
        </p:spPr>
        <p:txBody>
          <a:bodyPr>
            <a:noAutofit/>
          </a:bodyPr>
          <a:lstStyle>
            <a:lvl1pPr marL="0" marR="0" indent="0" algn="l" defTabSz="3291840" rtl="0" eaLnBrk="1" fontAlgn="auto" latinLnBrk="0" hangingPunct="1">
              <a:lnSpc>
                <a:spcPct val="90000"/>
              </a:lnSpc>
              <a:spcBef>
                <a:spcPts val="3600"/>
              </a:spcBef>
              <a:spcAft>
                <a:spcPts val="0"/>
              </a:spcAft>
              <a:buClrTx/>
              <a:buSzTx/>
              <a:buFont typeface="Arial" panose="020B0604020202020204" pitchFamily="34" charset="0"/>
              <a:buNone/>
              <a:tabLst/>
              <a:defRPr sz="4081">
                <a:latin typeface="MS PGothic" panose="020B0600070205080204" pitchFamily="34" charset="-128"/>
                <a:ea typeface="MS PGothic" panose="020B0600070205080204" pitchFamily="34" charset="-128"/>
              </a:defRPr>
            </a:lvl1pPr>
            <a:lvl2pPr marL="1552197" indent="0">
              <a:buNone/>
              <a:defRPr sz="3281"/>
            </a:lvl2pPr>
            <a:lvl3pPr marL="3104394" indent="0">
              <a:buNone/>
              <a:defRPr sz="2871"/>
            </a:lvl3pPr>
            <a:lvl4pPr marL="4656591" indent="0">
              <a:buNone/>
              <a:defRPr sz="2051"/>
            </a:lvl4pPr>
            <a:lvl5pPr marL="6208788" indent="0">
              <a:buNone/>
              <a:defRPr sz="2051"/>
            </a:lvl5pPr>
          </a:lstStyle>
          <a:p>
            <a:pPr marL="0" marR="0" lvl="0" indent="0" algn="l" defTabSz="3291840" rtl="0" eaLnBrk="1" fontAlgn="auto" latinLnBrk="0" hangingPunct="1">
              <a:lnSpc>
                <a:spcPct val="90000"/>
              </a:lnSpc>
              <a:spcBef>
                <a:spcPts val="3600"/>
              </a:spcBef>
              <a:spcAft>
                <a:spcPts val="0"/>
              </a:spcAft>
              <a:buClrTx/>
              <a:buSzTx/>
              <a:buFont typeface="Arial" panose="020B0604020202020204" pitchFamily="34" charset="0"/>
              <a:buNone/>
              <a:tabLst/>
              <a:defRPr/>
            </a:pPr>
            <a:r>
              <a:rPr lang="ja-JP" altLang="en-US" noProof="0" dirty="0"/>
              <a:t>キャプションフォントサイズ </a:t>
            </a:r>
            <a:r>
              <a:rPr lang="en-US" altLang="ja-JP" noProof="0" dirty="0"/>
              <a:t>18–40 pt.</a:t>
            </a:r>
            <a:br>
              <a:rPr lang="en-US" altLang="ja-JP" noProof="0" dirty="0"/>
            </a:br>
            <a:r>
              <a:rPr lang="ja-JP" altLang="en-US" noProof="0" dirty="0"/>
              <a:t>キャプション形式  “図 </a:t>
            </a:r>
            <a:r>
              <a:rPr lang="en-US" altLang="ja-JP" noProof="0" dirty="0"/>
              <a:t>1. Text…”</a:t>
            </a:r>
            <a:r>
              <a:rPr lang="en-US" noProof="0" dirty="0"/>
              <a:t> </a:t>
            </a:r>
          </a:p>
        </p:txBody>
      </p:sp>
      <p:sp>
        <p:nvSpPr>
          <p:cNvPr id="34" name="Bildplatzhalter 13">
            <a:extLst>
              <a:ext uri="{FF2B5EF4-FFF2-40B4-BE49-F238E27FC236}">
                <a16:creationId xmlns:a16="http://schemas.microsoft.com/office/drawing/2014/main" id="{C3DBDDF5-9C33-4416-35BE-74EB04D60E35}"/>
              </a:ext>
            </a:extLst>
          </p:cNvPr>
          <p:cNvSpPr>
            <a:spLocks noGrp="1"/>
          </p:cNvSpPr>
          <p:nvPr>
            <p:ph type="pic" sz="quarter" idx="31" hasCustomPrompt="1"/>
          </p:nvPr>
        </p:nvSpPr>
        <p:spPr>
          <a:xfrm>
            <a:off x="17116730" y="38786587"/>
            <a:ext cx="14653608" cy="3152536"/>
          </a:xfrm>
        </p:spPr>
        <p:txBody>
          <a:bodyPr anchor="ctr">
            <a:normAutofit/>
          </a:bodyPr>
          <a:lstStyle>
            <a:lvl1pPr marL="0" indent="0" algn="ctr">
              <a:buNone/>
              <a:defRPr sz="7345">
                <a:latin typeface="MS PGothic" panose="020B0600070205080204" pitchFamily="34" charset="-128"/>
                <a:ea typeface="MS PGothic" panose="020B0600070205080204" pitchFamily="34" charset="-128"/>
                <a:cs typeface="Calibri" panose="020F0502020204030204" pitchFamily="34" charset="0"/>
              </a:defRPr>
            </a:lvl1pPr>
          </a:lstStyle>
          <a:p>
            <a:r>
              <a:rPr lang="ja-JP" altLang="en-US" noProof="0" dirty="0"/>
              <a:t>所属機関のロゴを挿入してください．</a:t>
            </a:r>
            <a:endParaRPr lang="en-US" noProof="0" dirty="0"/>
          </a:p>
        </p:txBody>
      </p:sp>
      <p:sp>
        <p:nvSpPr>
          <p:cNvPr id="37" name="Textplatzhalter 34">
            <a:extLst>
              <a:ext uri="{FF2B5EF4-FFF2-40B4-BE49-F238E27FC236}">
                <a16:creationId xmlns:a16="http://schemas.microsoft.com/office/drawing/2014/main" id="{14503A9F-A924-7C86-6B84-C9E02AA0D25E}"/>
              </a:ext>
            </a:extLst>
          </p:cNvPr>
          <p:cNvSpPr>
            <a:spLocks noGrp="1"/>
          </p:cNvSpPr>
          <p:nvPr>
            <p:ph type="body" sz="quarter" idx="32" hasCustomPrompt="1"/>
          </p:nvPr>
        </p:nvSpPr>
        <p:spPr>
          <a:xfrm>
            <a:off x="1196912" y="30943096"/>
            <a:ext cx="15434125" cy="7101577"/>
          </a:xfrm>
        </p:spPr>
        <p:txBody>
          <a:bodyPr>
            <a:noAutofit/>
          </a:bodyPr>
          <a:lstStyle>
            <a:lvl1pPr marL="0" indent="0">
              <a:buNone/>
              <a:defRPr sz="4101">
                <a:latin typeface="MS PGothic" panose="020B0600070205080204" pitchFamily="34" charset="-128"/>
                <a:ea typeface="MS PGothic" panose="020B0600070205080204" pitchFamily="34" charset="-128"/>
              </a:defRPr>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ja-JP" altLang="en-US" noProof="0" dirty="0"/>
              <a:t>結果について記載してください</a:t>
            </a:r>
            <a:r>
              <a:rPr lang="en-US" altLang="ja-JP" noProof="0" dirty="0"/>
              <a:t>.</a:t>
            </a:r>
            <a:endParaRPr lang="en-US" noProof="0" dirty="0"/>
          </a:p>
        </p:txBody>
      </p:sp>
      <p:sp>
        <p:nvSpPr>
          <p:cNvPr id="38" name="Textplatzhalter 34">
            <a:extLst>
              <a:ext uri="{FF2B5EF4-FFF2-40B4-BE49-F238E27FC236}">
                <a16:creationId xmlns:a16="http://schemas.microsoft.com/office/drawing/2014/main" id="{84DA4397-F359-B76D-ACD2-183A6A8BAB74}"/>
              </a:ext>
            </a:extLst>
          </p:cNvPr>
          <p:cNvSpPr>
            <a:spLocks noGrp="1"/>
          </p:cNvSpPr>
          <p:nvPr>
            <p:ph type="body" sz="quarter" idx="33" hasCustomPrompt="1"/>
          </p:nvPr>
        </p:nvSpPr>
        <p:spPr>
          <a:xfrm>
            <a:off x="1196913" y="29529122"/>
            <a:ext cx="15362501" cy="1303795"/>
          </a:xfrm>
        </p:spPr>
        <p:txBody>
          <a:bodyPr anchor="ctr">
            <a:noAutofit/>
          </a:bodyPr>
          <a:lstStyle>
            <a:lvl1pPr marL="0" indent="0">
              <a:buNone/>
              <a:defRPr sz="7141" b="1">
                <a:latin typeface="MS PGothic" panose="020B0600070205080204" pitchFamily="34" charset="-128"/>
                <a:ea typeface="MS PGothic" panose="020B0600070205080204" pitchFamily="34" charset="-128"/>
              </a:defRPr>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ja-JP" altLang="en-US" noProof="0" dirty="0"/>
              <a:t>見出し </a:t>
            </a:r>
            <a:r>
              <a:rPr lang="en-US" noProof="0" dirty="0"/>
              <a:t>(</a:t>
            </a:r>
            <a:r>
              <a:rPr lang="ja-JP" altLang="en-US" noProof="0" dirty="0"/>
              <a:t>結果</a:t>
            </a:r>
            <a:r>
              <a:rPr lang="en-US" noProof="0" dirty="0"/>
              <a:t>)</a:t>
            </a:r>
          </a:p>
        </p:txBody>
      </p:sp>
      <p:sp>
        <p:nvSpPr>
          <p:cNvPr id="41" name="Bildplatzhalter 13">
            <a:extLst>
              <a:ext uri="{FF2B5EF4-FFF2-40B4-BE49-F238E27FC236}">
                <a16:creationId xmlns:a16="http://schemas.microsoft.com/office/drawing/2014/main" id="{47503403-7792-1C5E-9D9C-3675C1494E30}"/>
              </a:ext>
            </a:extLst>
          </p:cNvPr>
          <p:cNvSpPr>
            <a:spLocks noGrp="1"/>
          </p:cNvSpPr>
          <p:nvPr>
            <p:ph type="pic" sz="quarter" idx="34" hasCustomPrompt="1"/>
          </p:nvPr>
        </p:nvSpPr>
        <p:spPr>
          <a:xfrm>
            <a:off x="17526117" y="29532851"/>
            <a:ext cx="14191997" cy="6565522"/>
          </a:xfrm>
        </p:spPr>
        <p:txBody>
          <a:bodyPr anchor="ctr">
            <a:normAutofit/>
          </a:bodyPr>
          <a:lstStyle>
            <a:lvl1pPr marL="0" indent="0" algn="ctr">
              <a:buNone/>
              <a:defRPr sz="7345">
                <a:latin typeface="MS PGothic" panose="020B0600070205080204" pitchFamily="34" charset="-128"/>
                <a:ea typeface="MS PGothic" panose="020B0600070205080204" pitchFamily="34" charset="-128"/>
                <a:cs typeface="Calibri" panose="020F0502020204030204" pitchFamily="34" charset="0"/>
              </a:defRPr>
            </a:lvl1pPr>
          </a:lstStyle>
          <a:p>
            <a:pPr lvl="0"/>
            <a:r>
              <a:rPr lang="ja-JP" altLang="en-US" noProof="0" dirty="0"/>
              <a:t>関連する画像や図表を</a:t>
            </a:r>
            <a:br>
              <a:rPr lang="en-US" altLang="ja-JP" noProof="0" dirty="0"/>
            </a:br>
            <a:r>
              <a:rPr lang="ja-JP" altLang="en-US" noProof="0" dirty="0"/>
              <a:t>挿入してください</a:t>
            </a:r>
            <a:r>
              <a:rPr lang="en-US" altLang="ja-JP" noProof="0" dirty="0"/>
              <a:t>.</a:t>
            </a:r>
          </a:p>
        </p:txBody>
      </p:sp>
      <p:sp>
        <p:nvSpPr>
          <p:cNvPr id="42" name="Textplatzhalter 34">
            <a:extLst>
              <a:ext uri="{FF2B5EF4-FFF2-40B4-BE49-F238E27FC236}">
                <a16:creationId xmlns:a16="http://schemas.microsoft.com/office/drawing/2014/main" id="{572A310B-C822-ED76-B778-B04B2C6EC0A6}"/>
              </a:ext>
            </a:extLst>
          </p:cNvPr>
          <p:cNvSpPr>
            <a:spLocks noGrp="1"/>
          </p:cNvSpPr>
          <p:nvPr>
            <p:ph type="body" sz="quarter" idx="35" hasCustomPrompt="1"/>
          </p:nvPr>
        </p:nvSpPr>
        <p:spPr>
          <a:xfrm>
            <a:off x="17545431" y="36504995"/>
            <a:ext cx="14224907" cy="1468347"/>
          </a:xfrm>
        </p:spPr>
        <p:txBody>
          <a:bodyPr>
            <a:noAutofit/>
          </a:bodyPr>
          <a:lstStyle>
            <a:lvl1pPr marL="0" indent="0">
              <a:buNone/>
              <a:defRPr sz="4081">
                <a:latin typeface="MS PGothic" panose="020B0600070205080204" pitchFamily="34" charset="-128"/>
                <a:ea typeface="MS PGothic" panose="020B0600070205080204" pitchFamily="34" charset="-128"/>
              </a:defRPr>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ja-JP" altLang="en-US" noProof="0" dirty="0"/>
              <a:t>キャプションフォントサイズ  </a:t>
            </a:r>
            <a:r>
              <a:rPr lang="en-US" altLang="ja-JP" noProof="0" dirty="0"/>
              <a:t>18–40 </a:t>
            </a:r>
            <a:r>
              <a:rPr lang="en-US" altLang="ja-JP" noProof="0" dirty="0" err="1"/>
              <a:t>pt</a:t>
            </a:r>
            <a:r>
              <a:rPr lang="en-US" altLang="ja-JP" noProof="0" dirty="0"/>
              <a:t> </a:t>
            </a:r>
            <a:br>
              <a:rPr lang="en-US" altLang="ja-JP" noProof="0" dirty="0"/>
            </a:br>
            <a:r>
              <a:rPr lang="ja-JP" altLang="en-US" noProof="0" dirty="0"/>
              <a:t>キャプション形式</a:t>
            </a:r>
            <a:r>
              <a:rPr lang="en-US" altLang="ja-JP" noProof="0" dirty="0"/>
              <a:t> “</a:t>
            </a:r>
            <a:r>
              <a:rPr lang="ja-JP" altLang="en-US" noProof="0" dirty="0"/>
              <a:t>図 </a:t>
            </a:r>
            <a:r>
              <a:rPr lang="en-US" altLang="ja-JP" noProof="0" dirty="0"/>
              <a:t>1. Text…”</a:t>
            </a:r>
          </a:p>
        </p:txBody>
      </p:sp>
    </p:spTree>
    <p:extLst>
      <p:ext uri="{BB962C8B-B14F-4D97-AF65-F5344CB8AC3E}">
        <p14:creationId xmlns:p14="http://schemas.microsoft.com/office/powerpoint/2010/main" val="3533340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Benutzerdefiniertes Layou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47A5ED2-A0C3-409C-AD7A-B1754458CD1D}"/>
              </a:ext>
            </a:extLst>
          </p:cNvPr>
          <p:cNvGrpSpPr/>
          <p:nvPr userDrawn="1"/>
        </p:nvGrpSpPr>
        <p:grpSpPr>
          <a:xfrm>
            <a:off x="1" y="-12063"/>
            <a:ext cx="32919514" cy="43903263"/>
            <a:chOff x="0" y="-11824"/>
            <a:chExt cx="30496907" cy="43034662"/>
          </a:xfrm>
        </p:grpSpPr>
        <p:sp>
          <p:nvSpPr>
            <p:cNvPr id="19" name="Rectangle 18">
              <a:extLst>
                <a:ext uri="{FF2B5EF4-FFF2-40B4-BE49-F238E27FC236}">
                  <a16:creationId xmlns:a16="http://schemas.microsoft.com/office/drawing/2014/main" id="{944516B2-34A6-407A-B06A-72C9E15F25D8}"/>
                </a:ext>
              </a:extLst>
            </p:cNvPr>
            <p:cNvSpPr/>
            <p:nvPr/>
          </p:nvSpPr>
          <p:spPr>
            <a:xfrm>
              <a:off x="0" y="42914838"/>
              <a:ext cx="30494905"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a:p>
          </p:txBody>
        </p:sp>
        <p:sp>
          <p:nvSpPr>
            <p:cNvPr id="20" name="Rectangle 19">
              <a:extLst>
                <a:ext uri="{FF2B5EF4-FFF2-40B4-BE49-F238E27FC236}">
                  <a16:creationId xmlns:a16="http://schemas.microsoft.com/office/drawing/2014/main" id="{87F7CE39-9823-4F5B-ABFE-098F325D8F35}"/>
                </a:ext>
              </a:extLst>
            </p:cNvPr>
            <p:cNvSpPr/>
            <p:nvPr/>
          </p:nvSpPr>
          <p:spPr>
            <a:xfrm rot="16200000">
              <a:off x="8926562" y="21452493"/>
              <a:ext cx="4303269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dirty="0"/>
            </a:p>
          </p:txBody>
        </p:sp>
        <p:sp>
          <p:nvSpPr>
            <p:cNvPr id="21" name="Rectangle 20">
              <a:extLst>
                <a:ext uri="{FF2B5EF4-FFF2-40B4-BE49-F238E27FC236}">
                  <a16:creationId xmlns:a16="http://schemas.microsoft.com/office/drawing/2014/main" id="{57C28E66-72CA-4593-A5C3-C152AF7401E0}"/>
                </a:ext>
              </a:extLst>
            </p:cNvPr>
            <p:cNvSpPr/>
            <p:nvPr/>
          </p:nvSpPr>
          <p:spPr>
            <a:xfrm rot="16200000">
              <a:off x="-21461373" y="21452493"/>
              <a:ext cx="4303269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a:p>
          </p:txBody>
        </p:sp>
        <p:sp>
          <p:nvSpPr>
            <p:cNvPr id="22" name="Rectangle 21">
              <a:extLst>
                <a:ext uri="{FF2B5EF4-FFF2-40B4-BE49-F238E27FC236}">
                  <a16:creationId xmlns:a16="http://schemas.microsoft.com/office/drawing/2014/main" id="{C5D7C444-DE16-42DD-9599-D07A4F3B6CB7}"/>
                </a:ext>
              </a:extLst>
            </p:cNvPr>
            <p:cNvSpPr/>
            <p:nvPr/>
          </p:nvSpPr>
          <p:spPr>
            <a:xfrm>
              <a:off x="0" y="-11824"/>
              <a:ext cx="30495876"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a:p>
          </p:txBody>
        </p:sp>
        <p:sp>
          <p:nvSpPr>
            <p:cNvPr id="23" name="Rectangle 22">
              <a:extLst>
                <a:ext uri="{FF2B5EF4-FFF2-40B4-BE49-F238E27FC236}">
                  <a16:creationId xmlns:a16="http://schemas.microsoft.com/office/drawing/2014/main" id="{14C1A78C-DD81-48B0-B5FB-B545B0991A8C}"/>
                </a:ext>
              </a:extLst>
            </p:cNvPr>
            <p:cNvSpPr/>
            <p:nvPr/>
          </p:nvSpPr>
          <p:spPr>
            <a:xfrm rot="16200000">
              <a:off x="-21255792" y="21454172"/>
              <a:ext cx="42830489" cy="108000"/>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a:p>
          </p:txBody>
        </p:sp>
        <p:sp>
          <p:nvSpPr>
            <p:cNvPr id="24" name="Rectangle 23">
              <a:extLst>
                <a:ext uri="{FF2B5EF4-FFF2-40B4-BE49-F238E27FC236}">
                  <a16:creationId xmlns:a16="http://schemas.microsoft.com/office/drawing/2014/main" id="{3B22A3E9-DA00-46AF-B9F1-54AC93CFAAE1}"/>
                </a:ext>
              </a:extLst>
            </p:cNvPr>
            <p:cNvSpPr/>
            <p:nvPr/>
          </p:nvSpPr>
          <p:spPr>
            <a:xfrm rot="16200000">
              <a:off x="8918160" y="21457418"/>
              <a:ext cx="42830488" cy="108000"/>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a:p>
          </p:txBody>
        </p:sp>
        <p:sp>
          <p:nvSpPr>
            <p:cNvPr id="25" name="Rectangle 24">
              <a:extLst>
                <a:ext uri="{FF2B5EF4-FFF2-40B4-BE49-F238E27FC236}">
                  <a16:creationId xmlns:a16="http://schemas.microsoft.com/office/drawing/2014/main" id="{86C92FBF-DC74-4B45-BD34-D5360DA66C2F}"/>
                </a:ext>
              </a:extLst>
            </p:cNvPr>
            <p:cNvSpPr/>
            <p:nvPr/>
          </p:nvSpPr>
          <p:spPr>
            <a:xfrm>
              <a:off x="107456" y="92927"/>
              <a:ext cx="30279447" cy="108000"/>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a:p>
          </p:txBody>
        </p:sp>
        <p:sp>
          <p:nvSpPr>
            <p:cNvPr id="26" name="Rectangle 25">
              <a:extLst>
                <a:ext uri="{FF2B5EF4-FFF2-40B4-BE49-F238E27FC236}">
                  <a16:creationId xmlns:a16="http://schemas.microsoft.com/office/drawing/2014/main" id="{44E91BDC-6419-4206-9FBB-965A380CC1A6}"/>
                </a:ext>
              </a:extLst>
            </p:cNvPr>
            <p:cNvSpPr/>
            <p:nvPr/>
          </p:nvSpPr>
          <p:spPr>
            <a:xfrm>
              <a:off x="108973" y="42806838"/>
              <a:ext cx="30277930" cy="108000"/>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a:p>
          </p:txBody>
        </p:sp>
      </p:grpSp>
    </p:spTree>
    <p:extLst>
      <p:ext uri="{BB962C8B-B14F-4D97-AF65-F5344CB8AC3E}">
        <p14:creationId xmlns:p14="http://schemas.microsoft.com/office/powerpoint/2010/main" val="2473556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C7885C-1B56-43D4-9483-3AAFF5FDFB8F}" type="datetimeFigureOut">
              <a:rPr lang="en-US" smtClean="0"/>
              <a:t>6/5/2026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10604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10942333"/>
            <a:ext cx="28392120" cy="18257517"/>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29372573"/>
            <a:ext cx="28392120" cy="9601197"/>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C7885C-1B56-43D4-9483-3AAFF5FDFB8F}" type="datetimeFigureOut">
              <a:rPr lang="en-US" smtClean="0"/>
              <a:t>6/5/2026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54576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C7885C-1B56-43D4-9483-3AAFF5FDFB8F}" type="datetimeFigureOut">
              <a:rPr lang="en-US" smtClean="0"/>
              <a:t>6/5/2026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13472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336810"/>
            <a:ext cx="28392120" cy="84836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10759443"/>
            <a:ext cx="13926024"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p:cNvSpPr>
            <a:spLocks noGrp="1"/>
          </p:cNvSpPr>
          <p:nvPr>
            <p:ph sz="half" idx="2"/>
          </p:nvPr>
        </p:nvSpPr>
        <p:spPr>
          <a:xfrm>
            <a:off x="2267431" y="16032480"/>
            <a:ext cx="13926024"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10759443"/>
            <a:ext cx="13994608"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p:cNvSpPr>
            <a:spLocks noGrp="1"/>
          </p:cNvSpPr>
          <p:nvPr>
            <p:ph sz="quarter" idx="4"/>
          </p:nvPr>
        </p:nvSpPr>
        <p:spPr>
          <a:xfrm>
            <a:off x="16664942" y="16032480"/>
            <a:ext cx="13994608"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C7885C-1B56-43D4-9483-3AAFF5FDFB8F}" type="datetimeFigureOut">
              <a:rPr lang="en-US" smtClean="0"/>
              <a:t>6/5/2026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61916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C7885C-1B56-43D4-9483-3AAFF5FDFB8F}" type="datetimeFigureOut">
              <a:rPr lang="en-US" smtClean="0"/>
              <a:t>6/5/2026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76270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C7885C-1B56-43D4-9483-3AAFF5FDFB8F}" type="datetimeFigureOut">
              <a:rPr lang="en-US" smtClean="0"/>
              <a:t>6/5/2026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69470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6319530"/>
            <a:ext cx="16664940" cy="311912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A0C7885C-1B56-43D4-9483-3AAFF5FDFB8F}" type="datetimeFigureOut">
              <a:rPr lang="en-US" smtClean="0"/>
              <a:t>6/5/2026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79561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6319530"/>
            <a:ext cx="16664940" cy="31191200"/>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A0C7885C-1B56-43D4-9483-3AAFF5FDFB8F}" type="datetimeFigureOut">
              <a:rPr lang="en-US" smtClean="0"/>
              <a:t>6/5/2026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38213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336810"/>
            <a:ext cx="28392120" cy="84836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1684000"/>
            <a:ext cx="28392120" cy="27848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40680650"/>
            <a:ext cx="7406640" cy="2336800"/>
          </a:xfrm>
          <a:prstGeom prst="rect">
            <a:avLst/>
          </a:prstGeom>
        </p:spPr>
        <p:txBody>
          <a:bodyPr vert="horz" lIns="91440" tIns="45720" rIns="91440" bIns="45720" rtlCol="0" anchor="ctr"/>
          <a:lstStyle>
            <a:lvl1pPr algn="l">
              <a:defRPr sz="4320">
                <a:solidFill>
                  <a:schemeClr val="tx1">
                    <a:tint val="75000"/>
                  </a:schemeClr>
                </a:solidFill>
              </a:defRPr>
            </a:lvl1pPr>
          </a:lstStyle>
          <a:p>
            <a:fld id="{A0C7885C-1B56-43D4-9483-3AAFF5FDFB8F}" type="datetimeFigureOut">
              <a:rPr lang="en-US" smtClean="0"/>
              <a:t>6/5/2026</a:t>
            </a:fld>
            <a:endParaRPr lang="en-US"/>
          </a:p>
        </p:txBody>
      </p:sp>
      <p:sp>
        <p:nvSpPr>
          <p:cNvPr id="5" name="Footer Placeholder 4"/>
          <p:cNvSpPr>
            <a:spLocks noGrp="1"/>
          </p:cNvSpPr>
          <p:nvPr>
            <p:ph type="ftr" sz="quarter" idx="3"/>
          </p:nvPr>
        </p:nvSpPr>
        <p:spPr>
          <a:xfrm>
            <a:off x="10904220" y="40680650"/>
            <a:ext cx="11109960" cy="23368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40680650"/>
            <a:ext cx="7406640" cy="2336800"/>
          </a:xfrm>
          <a:prstGeom prst="rect">
            <a:avLst/>
          </a:prstGeom>
        </p:spPr>
        <p:txBody>
          <a:bodyPr vert="horz" lIns="91440" tIns="45720" rIns="91440" bIns="45720" rtlCol="0" anchor="ctr"/>
          <a:lstStyle>
            <a:lvl1pPr algn="r">
              <a:defRPr sz="432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44245859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osti.gov/biblio/841246" TargetMode="External"/><Relationship Id="rId7"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5.emf"/><Relationship Id="rId11" Type="http://schemas.openxmlformats.org/officeDocument/2006/relationships/image" Target="../media/image14.png"/><Relationship Id="rId5" Type="http://schemas.openxmlformats.org/officeDocument/2006/relationships/image" Target="../media/image9.jpeg"/><Relationship Id="rId10" Type="http://schemas.openxmlformats.org/officeDocument/2006/relationships/image" Target="../media/image13.png"/><Relationship Id="rId4" Type="http://schemas.openxmlformats.org/officeDocument/2006/relationships/hyperlink" Target="https://www.asme.org/codes-standards/find-codes-standards/b31j-stress-intensification-factors-flexibility-factors-determination-metallic-piping-components/2017/drm-enabled-pdf" TargetMode="External"/><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0B9D7-42F7-4B50-93BD-21299D6C7D8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93C8F3F-7BC6-4E8C-81F3-43C909BB185F}"/>
              </a:ext>
            </a:extLst>
          </p:cNvPr>
          <p:cNvSpPr>
            <a:spLocks noGrp="1"/>
          </p:cNvSpPr>
          <p:nvPr>
            <p:ph sz="quarter" idx="10"/>
          </p:nvPr>
        </p:nvSpPr>
        <p:spPr/>
        <p:txBody>
          <a:bodyPr/>
          <a:lstStyle/>
          <a:p>
            <a:endParaRPr lang="en-US" dirty="0"/>
          </a:p>
        </p:txBody>
      </p:sp>
      <p:sp>
        <p:nvSpPr>
          <p:cNvPr id="4" name="Picture Placeholder 3">
            <a:extLst>
              <a:ext uri="{FF2B5EF4-FFF2-40B4-BE49-F238E27FC236}">
                <a16:creationId xmlns:a16="http://schemas.microsoft.com/office/drawing/2014/main" id="{A7477DC7-DA41-498D-B2D5-CB5FA2E31155}"/>
              </a:ext>
            </a:extLst>
          </p:cNvPr>
          <p:cNvSpPr>
            <a:spLocks noGrp="1"/>
          </p:cNvSpPr>
          <p:nvPr>
            <p:ph type="pic" sz="quarter" idx="11"/>
          </p:nvPr>
        </p:nvSpPr>
        <p:spPr>
          <a:xfrm>
            <a:off x="1" y="-33975"/>
            <a:ext cx="12557760" cy="12209454"/>
          </a:xfrm>
        </p:spPr>
      </p:sp>
      <p:sp>
        <p:nvSpPr>
          <p:cNvPr id="6" name="Text Placeholder 5">
            <a:extLst>
              <a:ext uri="{FF2B5EF4-FFF2-40B4-BE49-F238E27FC236}">
                <a16:creationId xmlns:a16="http://schemas.microsoft.com/office/drawing/2014/main" id="{231C6298-FDF9-47FA-8627-A8259918CF73}"/>
              </a:ext>
            </a:extLst>
          </p:cNvPr>
          <p:cNvSpPr>
            <a:spLocks noGrp="1"/>
          </p:cNvSpPr>
          <p:nvPr>
            <p:ph type="body" sz="quarter" idx="23"/>
          </p:nvPr>
        </p:nvSpPr>
        <p:spPr/>
        <p:txBody>
          <a:bodyPr/>
          <a:lstStyle/>
          <a:p>
            <a:endParaRPr lang="en-US" dirty="0"/>
          </a:p>
        </p:txBody>
      </p:sp>
      <p:sp>
        <p:nvSpPr>
          <p:cNvPr id="7" name="Text Placeholder 6">
            <a:extLst>
              <a:ext uri="{FF2B5EF4-FFF2-40B4-BE49-F238E27FC236}">
                <a16:creationId xmlns:a16="http://schemas.microsoft.com/office/drawing/2014/main" id="{142342DC-D9D3-46BB-BC5F-F6390941017A}"/>
              </a:ext>
            </a:extLst>
          </p:cNvPr>
          <p:cNvSpPr>
            <a:spLocks noGrp="1"/>
          </p:cNvSpPr>
          <p:nvPr>
            <p:ph type="body" sz="quarter" idx="24"/>
          </p:nvPr>
        </p:nvSpPr>
        <p:spPr/>
        <p:txBody>
          <a:bodyPr/>
          <a:lstStyle/>
          <a:p>
            <a:endParaRPr lang="en-US"/>
          </a:p>
        </p:txBody>
      </p:sp>
      <p:sp>
        <p:nvSpPr>
          <p:cNvPr id="8" name="Content Placeholder 7">
            <a:extLst>
              <a:ext uri="{FF2B5EF4-FFF2-40B4-BE49-F238E27FC236}">
                <a16:creationId xmlns:a16="http://schemas.microsoft.com/office/drawing/2014/main" id="{8D742B11-619C-436F-BD05-D925F2036DEF}"/>
              </a:ext>
            </a:extLst>
          </p:cNvPr>
          <p:cNvSpPr>
            <a:spLocks noGrp="1"/>
          </p:cNvSpPr>
          <p:nvPr>
            <p:ph sz="quarter" idx="26"/>
          </p:nvPr>
        </p:nvSpPr>
        <p:spPr/>
        <p:txBody>
          <a:bodyPr/>
          <a:lstStyle/>
          <a:p>
            <a:endParaRPr lang="en-US" dirty="0"/>
          </a:p>
        </p:txBody>
      </p:sp>
      <p:sp>
        <p:nvSpPr>
          <p:cNvPr id="5" name="Text Placeholder 4">
            <a:extLst>
              <a:ext uri="{FF2B5EF4-FFF2-40B4-BE49-F238E27FC236}">
                <a16:creationId xmlns:a16="http://schemas.microsoft.com/office/drawing/2014/main" id="{22870161-6EDA-42E3-AC05-0552171DAD15}"/>
              </a:ext>
            </a:extLst>
          </p:cNvPr>
          <p:cNvSpPr>
            <a:spLocks noGrp="1"/>
          </p:cNvSpPr>
          <p:nvPr>
            <p:ph type="body" sz="quarter" idx="18"/>
          </p:nvPr>
        </p:nvSpPr>
        <p:spPr/>
        <p:txBody>
          <a:bodyPr/>
          <a:lstStyle/>
          <a:p>
            <a:endParaRPr lang="en-US" dirty="0"/>
          </a:p>
        </p:txBody>
      </p:sp>
      <p:sp>
        <p:nvSpPr>
          <p:cNvPr id="9" name="Text Placeholder 8">
            <a:extLst>
              <a:ext uri="{FF2B5EF4-FFF2-40B4-BE49-F238E27FC236}">
                <a16:creationId xmlns:a16="http://schemas.microsoft.com/office/drawing/2014/main" id="{B8D710F8-ACEB-4930-B23B-03F5CB4E1A48}"/>
              </a:ext>
            </a:extLst>
          </p:cNvPr>
          <p:cNvSpPr>
            <a:spLocks noGrp="1"/>
          </p:cNvSpPr>
          <p:nvPr>
            <p:ph type="body" sz="quarter" idx="27"/>
          </p:nvPr>
        </p:nvSpPr>
        <p:spPr/>
        <p:txBody>
          <a:bodyPr/>
          <a:lstStyle/>
          <a:p>
            <a:endParaRPr lang="en-US" dirty="0"/>
          </a:p>
        </p:txBody>
      </p:sp>
      <p:sp>
        <p:nvSpPr>
          <p:cNvPr id="10" name="Text Placeholder 9">
            <a:extLst>
              <a:ext uri="{FF2B5EF4-FFF2-40B4-BE49-F238E27FC236}">
                <a16:creationId xmlns:a16="http://schemas.microsoft.com/office/drawing/2014/main" id="{2B8190DE-FA50-4E4C-B86F-982C65891F6A}"/>
              </a:ext>
            </a:extLst>
          </p:cNvPr>
          <p:cNvSpPr>
            <a:spLocks noGrp="1"/>
          </p:cNvSpPr>
          <p:nvPr>
            <p:ph type="body" sz="quarter" idx="28"/>
          </p:nvPr>
        </p:nvSpPr>
        <p:spPr/>
        <p:txBody>
          <a:bodyPr/>
          <a:lstStyle/>
          <a:p>
            <a:endParaRPr lang="en-US" dirty="0"/>
          </a:p>
        </p:txBody>
      </p:sp>
      <p:sp>
        <p:nvSpPr>
          <p:cNvPr id="11" name="Picture Placeholder 10">
            <a:extLst>
              <a:ext uri="{FF2B5EF4-FFF2-40B4-BE49-F238E27FC236}">
                <a16:creationId xmlns:a16="http://schemas.microsoft.com/office/drawing/2014/main" id="{CA983A2A-5D6B-4A29-890B-334C1C08C459}"/>
              </a:ext>
            </a:extLst>
          </p:cNvPr>
          <p:cNvSpPr>
            <a:spLocks noGrp="1"/>
          </p:cNvSpPr>
          <p:nvPr>
            <p:ph type="pic" sz="quarter" idx="29"/>
          </p:nvPr>
        </p:nvSpPr>
        <p:spPr/>
      </p:sp>
      <p:sp>
        <p:nvSpPr>
          <p:cNvPr id="12" name="Text Placeholder 11">
            <a:extLst>
              <a:ext uri="{FF2B5EF4-FFF2-40B4-BE49-F238E27FC236}">
                <a16:creationId xmlns:a16="http://schemas.microsoft.com/office/drawing/2014/main" id="{FC644384-6DB7-4296-B34C-E6674D4A428F}"/>
              </a:ext>
            </a:extLst>
          </p:cNvPr>
          <p:cNvSpPr>
            <a:spLocks noGrp="1"/>
          </p:cNvSpPr>
          <p:nvPr>
            <p:ph type="body" sz="quarter" idx="30"/>
          </p:nvPr>
        </p:nvSpPr>
        <p:spPr/>
        <p:txBody>
          <a:bodyPr/>
          <a:lstStyle/>
          <a:p>
            <a:endParaRPr lang="en-US"/>
          </a:p>
        </p:txBody>
      </p:sp>
      <p:sp>
        <p:nvSpPr>
          <p:cNvPr id="13" name="Picture Placeholder 12">
            <a:extLst>
              <a:ext uri="{FF2B5EF4-FFF2-40B4-BE49-F238E27FC236}">
                <a16:creationId xmlns:a16="http://schemas.microsoft.com/office/drawing/2014/main" id="{7AD089CD-26B2-48ED-B0A3-1F8AF12301FF}"/>
              </a:ext>
            </a:extLst>
          </p:cNvPr>
          <p:cNvSpPr>
            <a:spLocks noGrp="1"/>
          </p:cNvSpPr>
          <p:nvPr>
            <p:ph type="pic" sz="quarter" idx="31"/>
          </p:nvPr>
        </p:nvSpPr>
        <p:spPr/>
      </p:sp>
      <p:sp>
        <p:nvSpPr>
          <p:cNvPr id="14" name="Text Placeholder 13">
            <a:extLst>
              <a:ext uri="{FF2B5EF4-FFF2-40B4-BE49-F238E27FC236}">
                <a16:creationId xmlns:a16="http://schemas.microsoft.com/office/drawing/2014/main" id="{7ACA5A39-8C41-455A-9700-610CD1B5191A}"/>
              </a:ext>
            </a:extLst>
          </p:cNvPr>
          <p:cNvSpPr>
            <a:spLocks noGrp="1"/>
          </p:cNvSpPr>
          <p:nvPr>
            <p:ph type="body" sz="quarter" idx="32"/>
          </p:nvPr>
        </p:nvSpPr>
        <p:spPr/>
        <p:txBody>
          <a:bodyPr/>
          <a:lstStyle/>
          <a:p>
            <a:endParaRPr lang="en-US" dirty="0"/>
          </a:p>
        </p:txBody>
      </p:sp>
      <p:sp>
        <p:nvSpPr>
          <p:cNvPr id="15" name="Text Placeholder 14">
            <a:extLst>
              <a:ext uri="{FF2B5EF4-FFF2-40B4-BE49-F238E27FC236}">
                <a16:creationId xmlns:a16="http://schemas.microsoft.com/office/drawing/2014/main" id="{D23F0EBA-2A90-4C5D-8253-43734D350409}"/>
              </a:ext>
            </a:extLst>
          </p:cNvPr>
          <p:cNvSpPr>
            <a:spLocks noGrp="1"/>
          </p:cNvSpPr>
          <p:nvPr>
            <p:ph type="body" sz="quarter" idx="33"/>
          </p:nvPr>
        </p:nvSpPr>
        <p:spPr/>
        <p:txBody>
          <a:bodyPr/>
          <a:lstStyle/>
          <a:p>
            <a:endParaRPr lang="en-US"/>
          </a:p>
        </p:txBody>
      </p:sp>
      <p:sp>
        <p:nvSpPr>
          <p:cNvPr id="16" name="Picture Placeholder 15">
            <a:extLst>
              <a:ext uri="{FF2B5EF4-FFF2-40B4-BE49-F238E27FC236}">
                <a16:creationId xmlns:a16="http://schemas.microsoft.com/office/drawing/2014/main" id="{EE2E1FB8-7408-4F58-A909-B840F5F43371}"/>
              </a:ext>
            </a:extLst>
          </p:cNvPr>
          <p:cNvSpPr>
            <a:spLocks noGrp="1"/>
          </p:cNvSpPr>
          <p:nvPr>
            <p:ph type="pic" sz="quarter" idx="34"/>
          </p:nvPr>
        </p:nvSpPr>
        <p:spPr/>
      </p:sp>
      <p:sp>
        <p:nvSpPr>
          <p:cNvPr id="17" name="Text Placeholder 16">
            <a:extLst>
              <a:ext uri="{FF2B5EF4-FFF2-40B4-BE49-F238E27FC236}">
                <a16:creationId xmlns:a16="http://schemas.microsoft.com/office/drawing/2014/main" id="{E699D37B-2F3A-487B-B2C4-0E90B616EB07}"/>
              </a:ext>
            </a:extLst>
          </p:cNvPr>
          <p:cNvSpPr>
            <a:spLocks noGrp="1"/>
          </p:cNvSpPr>
          <p:nvPr>
            <p:ph type="body" sz="quarter" idx="35"/>
          </p:nvPr>
        </p:nvSpPr>
        <p:spPr/>
        <p:txBody>
          <a:bodyPr/>
          <a:lstStyle/>
          <a:p>
            <a:endParaRPr lang="en-US"/>
          </a:p>
        </p:txBody>
      </p:sp>
    </p:spTree>
    <p:extLst>
      <p:ext uri="{BB962C8B-B14F-4D97-AF65-F5344CB8AC3E}">
        <p14:creationId xmlns:p14="http://schemas.microsoft.com/office/powerpoint/2010/main" val="3627171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585D1F1-79AF-AEB5-C872-3B500A3EED81}"/>
              </a:ext>
            </a:extLst>
          </p:cNvPr>
          <p:cNvSpPr txBox="1">
            <a:spLocks/>
          </p:cNvSpPr>
          <p:nvPr/>
        </p:nvSpPr>
        <p:spPr>
          <a:xfrm>
            <a:off x="3642865" y="3840109"/>
            <a:ext cx="25733448" cy="2814264"/>
          </a:xfrm>
          <a:prstGeom prst="rect">
            <a:avLst/>
          </a:prstGeom>
        </p:spPr>
        <p:txBody>
          <a:bodyPr/>
          <a:lstStyle>
            <a:lvl1pPr algn="l" defTabSz="3049615" rtl="0" eaLnBrk="1" latinLnBrk="0" hangingPunct="1">
              <a:lnSpc>
                <a:spcPct val="90000"/>
              </a:lnSpc>
              <a:spcBef>
                <a:spcPct val="0"/>
              </a:spcBef>
              <a:buNone/>
              <a:defRPr sz="14674" kern="1200">
                <a:solidFill>
                  <a:schemeClr val="tx1"/>
                </a:solidFill>
                <a:latin typeface="+mj-lt"/>
                <a:ea typeface="+mj-ea"/>
                <a:cs typeface="+mj-cs"/>
              </a:defRPr>
            </a:lvl1pPr>
          </a:lstStyle>
          <a:p>
            <a:r>
              <a:rPr lang="ja-JP" altLang="en-US" sz="14500" dirty="0">
                <a:latin typeface="Noto Sans JP" panose="020B0200000000000000" pitchFamily="34" charset="-128"/>
                <a:ea typeface="Noto Sans JP" panose="020B0200000000000000" pitchFamily="34" charset="-128"/>
              </a:rPr>
              <a:t>ガイドライン</a:t>
            </a:r>
            <a:endParaRPr lang="en-US" sz="14500" dirty="0">
              <a:latin typeface="Noto Sans JP" panose="020B0200000000000000" pitchFamily="34" charset="-128"/>
              <a:ea typeface="Noto Sans JP" panose="020B0200000000000000" pitchFamily="34" charset="-128"/>
            </a:endParaRPr>
          </a:p>
        </p:txBody>
      </p:sp>
      <p:sp>
        <p:nvSpPr>
          <p:cNvPr id="19" name="Text Placeholder 13">
            <a:extLst>
              <a:ext uri="{FF2B5EF4-FFF2-40B4-BE49-F238E27FC236}">
                <a16:creationId xmlns:a16="http://schemas.microsoft.com/office/drawing/2014/main" id="{C95BB625-BE85-3802-B4F2-8F90F57CDC48}"/>
              </a:ext>
            </a:extLst>
          </p:cNvPr>
          <p:cNvSpPr txBox="1">
            <a:spLocks/>
          </p:cNvSpPr>
          <p:nvPr/>
        </p:nvSpPr>
        <p:spPr>
          <a:xfrm>
            <a:off x="3736356" y="9354275"/>
            <a:ext cx="26765415" cy="14468551"/>
          </a:xfrm>
          <a:prstGeom prst="rect">
            <a:avLst/>
          </a:prstGeom>
        </p:spPr>
        <p:txBody>
          <a:bodyPr/>
          <a:lstStyle>
            <a:lvl1pPr marL="762404" indent="-762404" algn="l" defTabSz="3049615" rtl="0" eaLnBrk="1" latinLnBrk="0" hangingPunct="1">
              <a:lnSpc>
                <a:spcPct val="90000"/>
              </a:lnSpc>
              <a:spcBef>
                <a:spcPts val="3335"/>
              </a:spcBef>
              <a:buFont typeface="Arial" panose="020B0604020202020204" pitchFamily="34" charset="0"/>
              <a:buChar char="•"/>
              <a:defRPr sz="9338" kern="1200">
                <a:solidFill>
                  <a:schemeClr val="tx1"/>
                </a:solidFill>
                <a:latin typeface="+mn-lt"/>
                <a:ea typeface="+mn-ea"/>
                <a:cs typeface="+mn-cs"/>
              </a:defRPr>
            </a:lvl1pPr>
            <a:lvl2pPr marL="2287212" indent="-762404" algn="l" defTabSz="3049615" rtl="0" eaLnBrk="1" latinLnBrk="0" hangingPunct="1">
              <a:lnSpc>
                <a:spcPct val="90000"/>
              </a:lnSpc>
              <a:spcBef>
                <a:spcPts val="1668"/>
              </a:spcBef>
              <a:buFont typeface="Arial" panose="020B0604020202020204" pitchFamily="34" charset="0"/>
              <a:buChar char="•"/>
              <a:defRPr sz="8004" kern="1200">
                <a:solidFill>
                  <a:schemeClr val="tx1"/>
                </a:solidFill>
                <a:latin typeface="+mn-lt"/>
                <a:ea typeface="+mn-ea"/>
                <a:cs typeface="+mn-cs"/>
              </a:defRPr>
            </a:lvl2pPr>
            <a:lvl3pPr marL="3812019" indent="-762404" algn="l" defTabSz="3049615" rtl="0" eaLnBrk="1" latinLnBrk="0" hangingPunct="1">
              <a:lnSpc>
                <a:spcPct val="90000"/>
              </a:lnSpc>
              <a:spcBef>
                <a:spcPts val="1668"/>
              </a:spcBef>
              <a:buFont typeface="Arial" panose="020B0604020202020204" pitchFamily="34" charset="0"/>
              <a:buChar char="•"/>
              <a:defRPr sz="6670" kern="1200">
                <a:solidFill>
                  <a:schemeClr val="tx1"/>
                </a:solidFill>
                <a:latin typeface="+mn-lt"/>
                <a:ea typeface="+mn-ea"/>
                <a:cs typeface="+mn-cs"/>
              </a:defRPr>
            </a:lvl3pPr>
            <a:lvl4pPr marL="5336827"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4pPr>
            <a:lvl5pPr marL="6861635"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5pPr>
            <a:lvl6pPr marL="8386442"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6pPr>
            <a:lvl7pPr marL="9911250"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7pPr>
            <a:lvl8pPr marL="11436058"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8pPr>
            <a:lvl9pPr marL="12960866"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9pPr>
          </a:lstStyle>
          <a:p>
            <a:pPr>
              <a:lnSpc>
                <a:spcPct val="100000"/>
              </a:lnSpc>
              <a:spcBef>
                <a:spcPts val="4627"/>
              </a:spcBef>
            </a:pPr>
            <a:r>
              <a:rPr lang="ja-JP" altLang="en-US" sz="4800" dirty="0">
                <a:latin typeface="Noto Sans JP" panose="020B0200000000000000" pitchFamily="34" charset="-128"/>
                <a:ea typeface="Noto Sans JP" panose="020B0200000000000000" pitchFamily="34" charset="-128"/>
              </a:rPr>
              <a:t>テンプレート自体は変更せず</a:t>
            </a:r>
            <a:r>
              <a:rPr lang="en-US" altLang="ja-JP" sz="4800" dirty="0">
                <a:latin typeface="Noto Sans JP" panose="020B0200000000000000" pitchFamily="34" charset="-128"/>
                <a:ea typeface="Noto Sans JP" panose="020B0200000000000000" pitchFamily="34" charset="-128"/>
              </a:rPr>
              <a:t>, </a:t>
            </a:r>
            <a:r>
              <a:rPr lang="ja-JP" altLang="en-US" sz="4800" dirty="0">
                <a:latin typeface="Noto Sans JP" panose="020B0200000000000000" pitchFamily="34" charset="-128"/>
                <a:ea typeface="Noto Sans JP" panose="020B0200000000000000" pitchFamily="34" charset="-128"/>
              </a:rPr>
              <a:t>提供されたレイアウト内で作業すること</a:t>
            </a:r>
            <a:r>
              <a:rPr lang="en-US" altLang="ja-JP" sz="4800" dirty="0">
                <a:latin typeface="Noto Sans JP" panose="020B0200000000000000" pitchFamily="34" charset="-128"/>
                <a:ea typeface="Noto Sans JP" panose="020B0200000000000000" pitchFamily="34" charset="-128"/>
              </a:rPr>
              <a:t>. </a:t>
            </a:r>
            <a:br>
              <a:rPr lang="en-US" altLang="ja-JP" sz="4800" dirty="0">
                <a:latin typeface="Noto Sans JP" panose="020B0200000000000000" pitchFamily="34" charset="-128"/>
                <a:ea typeface="Noto Sans JP" panose="020B0200000000000000" pitchFamily="34" charset="-128"/>
              </a:rPr>
            </a:br>
            <a:r>
              <a:rPr lang="ja-JP" altLang="en-US" sz="4800" dirty="0">
                <a:latin typeface="Noto Sans JP" panose="020B0200000000000000" pitchFamily="34" charset="-128"/>
                <a:ea typeface="Noto Sans JP" panose="020B0200000000000000" pitchFamily="34" charset="-128"/>
              </a:rPr>
              <a:t>例として示されているサンプルを参照すること</a:t>
            </a:r>
            <a:r>
              <a:rPr lang="en-US" sz="4800" dirty="0">
                <a:latin typeface="Noto Sans JP" panose="020B0200000000000000" pitchFamily="34" charset="-128"/>
                <a:ea typeface="Noto Sans JP" panose="020B0200000000000000" pitchFamily="34" charset="-128"/>
              </a:rPr>
              <a:t>.</a:t>
            </a:r>
          </a:p>
          <a:p>
            <a:pPr>
              <a:spcBef>
                <a:spcPts val="4627"/>
              </a:spcBef>
            </a:pPr>
            <a:r>
              <a:rPr lang="ja-JP" altLang="en-US" sz="4800" dirty="0">
                <a:latin typeface="Noto Sans JP" panose="020B0200000000000000" pitchFamily="34" charset="-128"/>
                <a:ea typeface="Noto Sans JP" panose="020B0200000000000000" pitchFamily="34" charset="-128"/>
              </a:rPr>
              <a:t>テキストボックス内の文字は左揃えにし</a:t>
            </a:r>
            <a:r>
              <a:rPr lang="en-US" altLang="ja-JP" sz="4800" dirty="0">
                <a:latin typeface="Noto Sans JP" panose="020B0200000000000000" pitchFamily="34" charset="-128"/>
                <a:ea typeface="Noto Sans JP" panose="020B0200000000000000" pitchFamily="34" charset="-128"/>
              </a:rPr>
              <a:t>, </a:t>
            </a:r>
            <a:r>
              <a:rPr lang="ja-JP" altLang="en-US" sz="4800" dirty="0">
                <a:latin typeface="Noto Sans JP" panose="020B0200000000000000" pitchFamily="34" charset="-128"/>
                <a:ea typeface="Noto Sans JP" panose="020B0200000000000000" pitchFamily="34" charset="-128"/>
              </a:rPr>
              <a:t>均等割り付けは使用しないこと</a:t>
            </a:r>
            <a:r>
              <a:rPr lang="en-US" sz="4800" dirty="0">
                <a:latin typeface="Noto Sans JP" panose="020B0200000000000000" pitchFamily="34" charset="-128"/>
                <a:ea typeface="Noto Sans JP" panose="020B0200000000000000" pitchFamily="34" charset="-128"/>
              </a:rPr>
              <a:t>.</a:t>
            </a:r>
          </a:p>
          <a:p>
            <a:pPr>
              <a:lnSpc>
                <a:spcPct val="100000"/>
              </a:lnSpc>
              <a:spcBef>
                <a:spcPts val="4627"/>
              </a:spcBef>
            </a:pPr>
            <a:r>
              <a:rPr lang="ja-JP" altLang="en-US" sz="4800" dirty="0">
                <a:latin typeface="Noto Sans JP" panose="020B0200000000000000" pitchFamily="34" charset="-128"/>
                <a:ea typeface="Noto Sans JP" panose="020B0200000000000000" pitchFamily="34" charset="-128"/>
              </a:rPr>
              <a:t>タイトルはスライド内で最も大きいフォントサイズ </a:t>
            </a:r>
            <a:r>
              <a:rPr lang="en-US" altLang="ja-JP" sz="4800" dirty="0">
                <a:latin typeface="Noto Sans JP" panose="020B0200000000000000" pitchFamily="34" charset="-128"/>
                <a:ea typeface="Noto Sans JP" panose="020B0200000000000000" pitchFamily="34" charset="-128"/>
              </a:rPr>
              <a:t>(90–120 </a:t>
            </a:r>
            <a:r>
              <a:rPr lang="en-US" altLang="ja-JP" sz="4800" dirty="0" err="1">
                <a:latin typeface="Noto Sans JP" panose="020B0200000000000000" pitchFamily="34" charset="-128"/>
                <a:ea typeface="Noto Sans JP" panose="020B0200000000000000" pitchFamily="34" charset="-128"/>
              </a:rPr>
              <a:t>pt</a:t>
            </a:r>
            <a:r>
              <a:rPr lang="en-US" altLang="ja-JP" sz="4800" dirty="0">
                <a:latin typeface="Noto Sans JP" panose="020B0200000000000000" pitchFamily="34" charset="-128"/>
                <a:ea typeface="Noto Sans JP" panose="020B0200000000000000" pitchFamily="34" charset="-128"/>
              </a:rPr>
              <a:t>)</a:t>
            </a:r>
            <a:br>
              <a:rPr lang="en-US" altLang="ja-JP" sz="4800" dirty="0">
                <a:latin typeface="Noto Sans JP" panose="020B0200000000000000" pitchFamily="34" charset="-128"/>
                <a:ea typeface="Noto Sans JP" panose="020B0200000000000000" pitchFamily="34" charset="-128"/>
              </a:rPr>
            </a:br>
            <a:r>
              <a:rPr lang="ja-JP" altLang="en-US" sz="4800" dirty="0">
                <a:latin typeface="Noto Sans JP" panose="020B0200000000000000" pitchFamily="34" charset="-128"/>
                <a:ea typeface="Noto Sans JP" panose="020B0200000000000000" pitchFamily="34" charset="-128"/>
              </a:rPr>
              <a:t>タイトル下の説明文はフォントサイズ </a:t>
            </a:r>
            <a:r>
              <a:rPr lang="en-US" altLang="ja-JP" sz="4800" dirty="0">
                <a:latin typeface="Noto Sans JP" panose="020B0200000000000000" pitchFamily="34" charset="-128"/>
                <a:ea typeface="Noto Sans JP" panose="020B0200000000000000" pitchFamily="34" charset="-128"/>
              </a:rPr>
              <a:t>(50-60pt)</a:t>
            </a:r>
            <a:br>
              <a:rPr lang="en-US" altLang="ja-JP" sz="4800" dirty="0">
                <a:latin typeface="Noto Sans JP" panose="020B0200000000000000" pitchFamily="34" charset="-128"/>
                <a:ea typeface="Noto Sans JP" panose="020B0200000000000000" pitchFamily="34" charset="-128"/>
              </a:rPr>
            </a:br>
            <a:r>
              <a:rPr lang="ja-JP" altLang="en-US" sz="4800" dirty="0">
                <a:latin typeface="Noto Sans JP" panose="020B0200000000000000" pitchFamily="34" charset="-128"/>
                <a:ea typeface="Noto Sans JP" panose="020B0200000000000000" pitchFamily="34" charset="-128"/>
              </a:rPr>
              <a:t>所属情報はフォントサイズ  </a:t>
            </a:r>
            <a:r>
              <a:rPr lang="en-US" altLang="ja-JP" sz="4800" dirty="0">
                <a:latin typeface="Noto Sans JP" panose="020B0200000000000000" pitchFamily="34" charset="-128"/>
                <a:ea typeface="Noto Sans JP" panose="020B0200000000000000" pitchFamily="34" charset="-128"/>
              </a:rPr>
              <a:t>(30–40 </a:t>
            </a:r>
            <a:r>
              <a:rPr lang="en-US" altLang="ja-JP" sz="4800" dirty="0" err="1">
                <a:latin typeface="Noto Sans JP" panose="020B0200000000000000" pitchFamily="34" charset="-128"/>
                <a:ea typeface="Noto Sans JP" panose="020B0200000000000000" pitchFamily="34" charset="-128"/>
              </a:rPr>
              <a:t>pt</a:t>
            </a:r>
            <a:r>
              <a:rPr lang="en-US" altLang="ja-JP" sz="4800" dirty="0">
                <a:latin typeface="Noto Sans JP" panose="020B0200000000000000" pitchFamily="34" charset="-128"/>
                <a:ea typeface="Noto Sans JP" panose="020B0200000000000000" pitchFamily="34" charset="-128"/>
              </a:rPr>
              <a:t>)</a:t>
            </a:r>
            <a:br>
              <a:rPr lang="en-US" altLang="ja-JP" sz="4800" dirty="0">
                <a:latin typeface="Noto Sans JP" panose="020B0200000000000000" pitchFamily="34" charset="-128"/>
                <a:ea typeface="Noto Sans JP" panose="020B0200000000000000" pitchFamily="34" charset="-128"/>
              </a:rPr>
            </a:br>
            <a:r>
              <a:rPr lang="ja-JP" altLang="en-US" sz="4800" dirty="0">
                <a:latin typeface="Noto Sans JP" panose="020B0200000000000000" pitchFamily="34" charset="-128"/>
                <a:ea typeface="Noto Sans JP" panose="020B0200000000000000" pitchFamily="34" charset="-128"/>
              </a:rPr>
              <a:t>見出しは２番目に大きいフォントサイズ  </a:t>
            </a:r>
            <a:r>
              <a:rPr lang="en-US" altLang="ja-JP" sz="4800" dirty="0">
                <a:latin typeface="Noto Sans JP" panose="020B0200000000000000" pitchFamily="34" charset="-128"/>
                <a:ea typeface="Noto Sans JP" panose="020B0200000000000000" pitchFamily="34" charset="-128"/>
              </a:rPr>
              <a:t>(70–80 </a:t>
            </a:r>
            <a:r>
              <a:rPr lang="en-US" altLang="ja-JP" sz="4800" dirty="0" err="1">
                <a:latin typeface="Noto Sans JP" panose="020B0200000000000000" pitchFamily="34" charset="-128"/>
                <a:ea typeface="Noto Sans JP" panose="020B0200000000000000" pitchFamily="34" charset="-128"/>
              </a:rPr>
              <a:t>pt</a:t>
            </a:r>
            <a:r>
              <a:rPr lang="en-US" altLang="ja-JP" sz="4800" dirty="0">
                <a:latin typeface="Noto Sans JP" panose="020B0200000000000000" pitchFamily="34" charset="-128"/>
                <a:ea typeface="Noto Sans JP" panose="020B0200000000000000" pitchFamily="34" charset="-128"/>
              </a:rPr>
              <a:t>)</a:t>
            </a:r>
            <a:br>
              <a:rPr lang="en-US" altLang="ja-JP" sz="4800" dirty="0">
                <a:latin typeface="Noto Sans JP" panose="020B0200000000000000" pitchFamily="34" charset="-128"/>
                <a:ea typeface="Noto Sans JP" panose="020B0200000000000000" pitchFamily="34" charset="-128"/>
              </a:rPr>
            </a:br>
            <a:r>
              <a:rPr lang="ja-JP" altLang="en-US" sz="4800" dirty="0">
                <a:latin typeface="Noto Sans JP" panose="020B0200000000000000" pitchFamily="34" charset="-128"/>
                <a:ea typeface="Noto Sans JP" panose="020B0200000000000000" pitchFamily="34" charset="-128"/>
              </a:rPr>
              <a:t>本文は視認性・可読性を考慮したフォントサイズ </a:t>
            </a:r>
            <a:r>
              <a:rPr lang="en-US" altLang="ja-JP" sz="4800" dirty="0">
                <a:latin typeface="Noto Sans JP" panose="020B0200000000000000" pitchFamily="34" charset="-128"/>
                <a:ea typeface="Noto Sans JP" panose="020B0200000000000000" pitchFamily="34" charset="-128"/>
              </a:rPr>
              <a:t>(</a:t>
            </a:r>
            <a:r>
              <a:rPr lang="ja-JP" altLang="en-US" sz="4800" dirty="0">
                <a:latin typeface="Noto Sans JP" panose="020B0200000000000000" pitchFamily="34" charset="-128"/>
                <a:ea typeface="Noto Sans JP" panose="020B0200000000000000" pitchFamily="34" charset="-128"/>
              </a:rPr>
              <a:t>指定なし</a:t>
            </a:r>
            <a:r>
              <a:rPr lang="en-US" altLang="ja-JP" sz="4800" dirty="0">
                <a:latin typeface="Noto Sans JP" panose="020B0200000000000000" pitchFamily="34" charset="-128"/>
                <a:ea typeface="Noto Sans JP" panose="020B0200000000000000" pitchFamily="34" charset="-128"/>
              </a:rPr>
              <a:t>)</a:t>
            </a:r>
            <a:br>
              <a:rPr lang="en-US" altLang="ja-JP" sz="4800" dirty="0">
                <a:latin typeface="Noto Sans JP" panose="020B0200000000000000" pitchFamily="34" charset="-128"/>
                <a:ea typeface="Noto Sans JP" panose="020B0200000000000000" pitchFamily="34" charset="-128"/>
              </a:rPr>
            </a:br>
            <a:r>
              <a:rPr lang="ja-JP" altLang="en-US" sz="4800" dirty="0">
                <a:latin typeface="Noto Sans JP" panose="020B0200000000000000" pitchFamily="34" charset="-128"/>
                <a:ea typeface="Noto Sans JP" panose="020B0200000000000000" pitchFamily="34" charset="-128"/>
              </a:rPr>
              <a:t>キャプションおよび参考文献は最も小さいフォントサイズ </a:t>
            </a:r>
            <a:r>
              <a:rPr lang="en-US" altLang="ja-JP" sz="4800" dirty="0">
                <a:latin typeface="Noto Sans JP" panose="020B0200000000000000" pitchFamily="34" charset="-128"/>
                <a:ea typeface="Noto Sans JP" panose="020B0200000000000000" pitchFamily="34" charset="-128"/>
              </a:rPr>
              <a:t>(18–40 </a:t>
            </a:r>
            <a:r>
              <a:rPr lang="en-US" altLang="ja-JP" sz="4800" dirty="0" err="1">
                <a:latin typeface="Noto Sans JP" panose="020B0200000000000000" pitchFamily="34" charset="-128"/>
                <a:ea typeface="Noto Sans JP" panose="020B0200000000000000" pitchFamily="34" charset="-128"/>
              </a:rPr>
              <a:t>pt</a:t>
            </a:r>
            <a:r>
              <a:rPr lang="en-US" altLang="ja-JP" sz="4800" dirty="0">
                <a:latin typeface="Noto Sans JP" panose="020B0200000000000000" pitchFamily="34" charset="-128"/>
                <a:ea typeface="Noto Sans JP" panose="020B0200000000000000" pitchFamily="34" charset="-128"/>
              </a:rPr>
              <a:t>)</a:t>
            </a:r>
            <a:br>
              <a:rPr lang="en-US" altLang="ja-JP" sz="4800" dirty="0">
                <a:latin typeface="Noto Sans JP" panose="020B0200000000000000" pitchFamily="34" charset="-128"/>
                <a:ea typeface="Noto Sans JP" panose="020B0200000000000000" pitchFamily="34" charset="-128"/>
              </a:rPr>
            </a:br>
            <a:r>
              <a:rPr lang="ja-JP" altLang="en-US" sz="4800" dirty="0">
                <a:latin typeface="Noto Sans JP" panose="020B0200000000000000" pitchFamily="34" charset="-128"/>
                <a:ea typeface="Noto Sans JP" panose="020B0200000000000000" pitchFamily="34" charset="-128"/>
              </a:rPr>
              <a:t>を使用すること</a:t>
            </a:r>
            <a:r>
              <a:rPr lang="en-US" sz="4800" dirty="0">
                <a:latin typeface="Noto Sans JP" panose="020B0200000000000000" pitchFamily="34" charset="-128"/>
                <a:ea typeface="Noto Sans JP" panose="020B0200000000000000" pitchFamily="34" charset="-128"/>
              </a:rPr>
              <a:t>.</a:t>
            </a:r>
          </a:p>
          <a:p>
            <a:pPr>
              <a:lnSpc>
                <a:spcPct val="100000"/>
              </a:lnSpc>
              <a:spcBef>
                <a:spcPts val="4627"/>
              </a:spcBef>
            </a:pPr>
            <a:r>
              <a:rPr lang="ja-JP" altLang="en-US" sz="4800" dirty="0">
                <a:latin typeface="Noto Sans JP" panose="020B0200000000000000" pitchFamily="34" charset="-128"/>
                <a:ea typeface="Noto Sans JP" panose="020B0200000000000000" pitchFamily="34" charset="-128"/>
              </a:rPr>
              <a:t>タイトルおよび見出しは太字にすること</a:t>
            </a:r>
            <a:r>
              <a:rPr lang="en-US" altLang="ja-JP" sz="4800" dirty="0">
                <a:latin typeface="Noto Sans JP" panose="020B0200000000000000" pitchFamily="34" charset="-128"/>
                <a:ea typeface="Noto Sans JP" panose="020B0200000000000000" pitchFamily="34" charset="-128"/>
              </a:rPr>
              <a:t>.</a:t>
            </a:r>
            <a:br>
              <a:rPr lang="en-US" altLang="ja-JP" sz="4800" dirty="0">
                <a:latin typeface="Noto Sans JP" panose="020B0200000000000000" pitchFamily="34" charset="-128"/>
                <a:ea typeface="Noto Sans JP" panose="020B0200000000000000" pitchFamily="34" charset="-128"/>
              </a:rPr>
            </a:br>
            <a:r>
              <a:rPr lang="ja-JP" altLang="en-US" sz="4800" dirty="0">
                <a:latin typeface="Noto Sans JP" panose="020B0200000000000000" pitchFamily="34" charset="-128"/>
                <a:ea typeface="Noto Sans JP" panose="020B0200000000000000" pitchFamily="34" charset="-128"/>
              </a:rPr>
              <a:t>その他の太字使用は強調目的に限定する</a:t>
            </a:r>
            <a:r>
              <a:rPr lang="en-US" sz="4800" dirty="0">
                <a:latin typeface="Noto Sans JP" panose="020B0200000000000000" pitchFamily="34" charset="-128"/>
                <a:ea typeface="Noto Sans JP" panose="020B0200000000000000" pitchFamily="34" charset="-128"/>
              </a:rPr>
              <a:t>. </a:t>
            </a:r>
          </a:p>
          <a:p>
            <a:pPr>
              <a:lnSpc>
                <a:spcPct val="100000"/>
              </a:lnSpc>
              <a:spcBef>
                <a:spcPts val="4627"/>
              </a:spcBef>
            </a:pPr>
            <a:r>
              <a:rPr lang="ja-JP" altLang="en-US" sz="4800" dirty="0">
                <a:latin typeface="Noto Sans JP" panose="020B0200000000000000" pitchFamily="34" charset="-128"/>
                <a:ea typeface="Noto Sans JP" panose="020B0200000000000000" pitchFamily="34" charset="-128"/>
              </a:rPr>
              <a:t>テキストカラーは黒またはグレーを使用すること</a:t>
            </a:r>
            <a:r>
              <a:rPr lang="en-US" altLang="ja-JP" sz="4800" dirty="0">
                <a:latin typeface="Noto Sans JP" panose="020B0200000000000000" pitchFamily="34" charset="-128"/>
                <a:ea typeface="Noto Sans JP" panose="020B0200000000000000" pitchFamily="34" charset="-128"/>
              </a:rPr>
              <a:t>.</a:t>
            </a:r>
            <a:br>
              <a:rPr lang="en-US" altLang="ja-JP" sz="4800" dirty="0">
                <a:latin typeface="Noto Sans JP" panose="020B0200000000000000" pitchFamily="34" charset="-128"/>
                <a:ea typeface="Noto Sans JP" panose="020B0200000000000000" pitchFamily="34" charset="-128"/>
              </a:rPr>
            </a:br>
            <a:r>
              <a:rPr lang="ja-JP" altLang="en-US" sz="4800" dirty="0">
                <a:latin typeface="Noto Sans JP" panose="020B0200000000000000" pitchFamily="34" charset="-128"/>
                <a:ea typeface="Noto Sans JP" panose="020B0200000000000000" pitchFamily="34" charset="-128"/>
              </a:rPr>
              <a:t>変更は図表内に限定する</a:t>
            </a:r>
            <a:r>
              <a:rPr lang="en-US" sz="4800" dirty="0">
                <a:latin typeface="Noto Sans JP" panose="020B0200000000000000" pitchFamily="34" charset="-128"/>
                <a:ea typeface="Noto Sans JP" panose="020B0200000000000000" pitchFamily="34" charset="-128"/>
              </a:rPr>
              <a:t>.</a:t>
            </a:r>
          </a:p>
          <a:p>
            <a:pPr>
              <a:lnSpc>
                <a:spcPct val="100000"/>
              </a:lnSpc>
              <a:spcBef>
                <a:spcPts val="4627"/>
              </a:spcBef>
            </a:pPr>
            <a:r>
              <a:rPr lang="ja-JP" altLang="en-US" sz="4800" dirty="0">
                <a:latin typeface="Noto Sans JP" panose="020B0200000000000000" pitchFamily="34" charset="-128"/>
                <a:ea typeface="Noto Sans JP" panose="020B0200000000000000" pitchFamily="34" charset="-128"/>
              </a:rPr>
              <a:t>画像はトリミング機能を使用してサイズ調整し</a:t>
            </a:r>
            <a:r>
              <a:rPr lang="en-US" altLang="ja-JP" sz="4800" dirty="0">
                <a:latin typeface="Noto Sans JP" panose="020B0200000000000000" pitchFamily="34" charset="-128"/>
                <a:ea typeface="Noto Sans JP" panose="020B0200000000000000" pitchFamily="34" charset="-128"/>
              </a:rPr>
              <a:t>, </a:t>
            </a:r>
            <a:r>
              <a:rPr lang="ja-JP" altLang="en-US" sz="4800" dirty="0">
                <a:latin typeface="Noto Sans JP" panose="020B0200000000000000" pitchFamily="34" charset="-128"/>
                <a:ea typeface="Noto Sans JP" panose="020B0200000000000000" pitchFamily="34" charset="-128"/>
              </a:rPr>
              <a:t>枠内に収めること</a:t>
            </a:r>
            <a:r>
              <a:rPr lang="en-US" altLang="ja-JP" sz="4800" dirty="0">
                <a:latin typeface="Noto Sans JP" panose="020B0200000000000000" pitchFamily="34" charset="-128"/>
                <a:ea typeface="Noto Sans JP" panose="020B0200000000000000" pitchFamily="34" charset="-128"/>
              </a:rPr>
              <a:t>.</a:t>
            </a:r>
            <a:br>
              <a:rPr lang="en-US" altLang="ja-JP" sz="4800" dirty="0">
                <a:latin typeface="Noto Sans JP" panose="020B0200000000000000" pitchFamily="34" charset="-128"/>
                <a:ea typeface="Noto Sans JP" panose="020B0200000000000000" pitchFamily="34" charset="-128"/>
              </a:rPr>
            </a:br>
            <a:r>
              <a:rPr lang="ja-JP" altLang="en-US" sz="4800" dirty="0">
                <a:latin typeface="Noto Sans JP" panose="020B0200000000000000" pitchFamily="34" charset="-128"/>
                <a:ea typeface="Noto Sans JP" panose="020B0200000000000000" pitchFamily="34" charset="-128"/>
              </a:rPr>
              <a:t>［書式］タブ →［サイズ］セクション →［トリミング］</a:t>
            </a:r>
            <a:endParaRPr lang="en-US" sz="4800" dirty="0">
              <a:latin typeface="Noto Sans JP" panose="020B0200000000000000" pitchFamily="34" charset="-128"/>
              <a:ea typeface="Noto Sans JP" panose="020B0200000000000000" pitchFamily="34" charset="-128"/>
            </a:endParaRPr>
          </a:p>
        </p:txBody>
      </p:sp>
      <p:sp>
        <p:nvSpPr>
          <p:cNvPr id="20" name="Text Placeholder 14">
            <a:extLst>
              <a:ext uri="{FF2B5EF4-FFF2-40B4-BE49-F238E27FC236}">
                <a16:creationId xmlns:a16="http://schemas.microsoft.com/office/drawing/2014/main" id="{7B614BA0-39C2-7D82-9B07-D93AEE2198B6}"/>
              </a:ext>
            </a:extLst>
          </p:cNvPr>
          <p:cNvSpPr txBox="1">
            <a:spLocks/>
          </p:cNvSpPr>
          <p:nvPr/>
        </p:nvSpPr>
        <p:spPr>
          <a:xfrm>
            <a:off x="3642865" y="7264956"/>
            <a:ext cx="21806411" cy="1860759"/>
          </a:xfrm>
          <a:prstGeom prst="rect">
            <a:avLst/>
          </a:prstGeom>
        </p:spPr>
        <p:txBody>
          <a:bodyPr anchor="t"/>
          <a:lstStyle>
            <a:lvl1pPr marL="762404" indent="-762404" algn="l" defTabSz="3049615" rtl="0" eaLnBrk="1" latinLnBrk="0" hangingPunct="1">
              <a:lnSpc>
                <a:spcPct val="90000"/>
              </a:lnSpc>
              <a:spcBef>
                <a:spcPts val="3335"/>
              </a:spcBef>
              <a:buFont typeface="Arial" panose="020B0604020202020204" pitchFamily="34" charset="0"/>
              <a:buChar char="•"/>
              <a:defRPr sz="9338" kern="1200">
                <a:solidFill>
                  <a:schemeClr val="tx1"/>
                </a:solidFill>
                <a:latin typeface="+mn-lt"/>
                <a:ea typeface="+mn-ea"/>
                <a:cs typeface="+mn-cs"/>
              </a:defRPr>
            </a:lvl1pPr>
            <a:lvl2pPr marL="2287212" indent="-762404" algn="l" defTabSz="3049615" rtl="0" eaLnBrk="1" latinLnBrk="0" hangingPunct="1">
              <a:lnSpc>
                <a:spcPct val="90000"/>
              </a:lnSpc>
              <a:spcBef>
                <a:spcPts val="1668"/>
              </a:spcBef>
              <a:buFont typeface="Arial" panose="020B0604020202020204" pitchFamily="34" charset="0"/>
              <a:buChar char="•"/>
              <a:defRPr sz="8004" kern="1200">
                <a:solidFill>
                  <a:schemeClr val="tx1"/>
                </a:solidFill>
                <a:latin typeface="+mn-lt"/>
                <a:ea typeface="+mn-ea"/>
                <a:cs typeface="+mn-cs"/>
              </a:defRPr>
            </a:lvl2pPr>
            <a:lvl3pPr marL="3812019" indent="-762404" algn="l" defTabSz="3049615" rtl="0" eaLnBrk="1" latinLnBrk="0" hangingPunct="1">
              <a:lnSpc>
                <a:spcPct val="90000"/>
              </a:lnSpc>
              <a:spcBef>
                <a:spcPts val="1668"/>
              </a:spcBef>
              <a:buFont typeface="Arial" panose="020B0604020202020204" pitchFamily="34" charset="0"/>
              <a:buChar char="•"/>
              <a:defRPr sz="6670" kern="1200">
                <a:solidFill>
                  <a:schemeClr val="tx1"/>
                </a:solidFill>
                <a:latin typeface="+mn-lt"/>
                <a:ea typeface="+mn-ea"/>
                <a:cs typeface="+mn-cs"/>
              </a:defRPr>
            </a:lvl3pPr>
            <a:lvl4pPr marL="5336827"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4pPr>
            <a:lvl5pPr marL="6861635"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5pPr>
            <a:lvl6pPr marL="8386442"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6pPr>
            <a:lvl7pPr marL="9911250"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7pPr>
            <a:lvl8pPr marL="11436058"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8pPr>
            <a:lvl9pPr marL="12960866"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9pPr>
          </a:lstStyle>
          <a:p>
            <a:pPr marL="0" indent="0">
              <a:buNone/>
            </a:pPr>
            <a:r>
              <a:rPr lang="ja-JP" altLang="en-US" sz="9000" b="1" dirty="0">
                <a:latin typeface="Noto Sans JP" panose="020B0200000000000000" pitchFamily="34" charset="-128"/>
                <a:ea typeface="Noto Sans JP" panose="020B0200000000000000" pitchFamily="34" charset="-128"/>
              </a:rPr>
              <a:t>テンプレート使用時の注意事項</a:t>
            </a:r>
          </a:p>
        </p:txBody>
      </p:sp>
      <p:sp>
        <p:nvSpPr>
          <p:cNvPr id="21" name="Text Placeholder 13">
            <a:extLst>
              <a:ext uri="{FF2B5EF4-FFF2-40B4-BE49-F238E27FC236}">
                <a16:creationId xmlns:a16="http://schemas.microsoft.com/office/drawing/2014/main" id="{688F94D3-FB7C-D32F-290A-37DD661F30ED}"/>
              </a:ext>
            </a:extLst>
          </p:cNvPr>
          <p:cNvSpPr txBox="1">
            <a:spLocks/>
          </p:cNvSpPr>
          <p:nvPr/>
        </p:nvSpPr>
        <p:spPr>
          <a:xfrm>
            <a:off x="3250084" y="32575961"/>
            <a:ext cx="10504016" cy="8617719"/>
          </a:xfrm>
          <a:prstGeom prst="rect">
            <a:avLst/>
          </a:prstGeom>
        </p:spPr>
        <p:txBody>
          <a:bodyPr/>
          <a:lstStyle>
            <a:lvl1pPr marL="762404" indent="-762404" algn="l" defTabSz="3049615" rtl="0" eaLnBrk="1" latinLnBrk="0" hangingPunct="1">
              <a:lnSpc>
                <a:spcPct val="90000"/>
              </a:lnSpc>
              <a:spcBef>
                <a:spcPts val="3335"/>
              </a:spcBef>
              <a:buFont typeface="Arial" panose="020B0604020202020204" pitchFamily="34" charset="0"/>
              <a:buChar char="•"/>
              <a:defRPr sz="9338" kern="1200">
                <a:solidFill>
                  <a:schemeClr val="tx1"/>
                </a:solidFill>
                <a:latin typeface="+mn-lt"/>
                <a:ea typeface="+mn-ea"/>
                <a:cs typeface="+mn-cs"/>
              </a:defRPr>
            </a:lvl1pPr>
            <a:lvl2pPr marL="2287212" indent="-762404" algn="l" defTabSz="3049615" rtl="0" eaLnBrk="1" latinLnBrk="0" hangingPunct="1">
              <a:lnSpc>
                <a:spcPct val="90000"/>
              </a:lnSpc>
              <a:spcBef>
                <a:spcPts val="1668"/>
              </a:spcBef>
              <a:buFont typeface="Arial" panose="020B0604020202020204" pitchFamily="34" charset="0"/>
              <a:buChar char="•"/>
              <a:defRPr sz="8004" kern="1200">
                <a:solidFill>
                  <a:schemeClr val="tx1"/>
                </a:solidFill>
                <a:latin typeface="+mn-lt"/>
                <a:ea typeface="+mn-ea"/>
                <a:cs typeface="+mn-cs"/>
              </a:defRPr>
            </a:lvl2pPr>
            <a:lvl3pPr marL="3812019" indent="-762404" algn="l" defTabSz="3049615" rtl="0" eaLnBrk="1" latinLnBrk="0" hangingPunct="1">
              <a:lnSpc>
                <a:spcPct val="90000"/>
              </a:lnSpc>
              <a:spcBef>
                <a:spcPts val="1668"/>
              </a:spcBef>
              <a:buFont typeface="Arial" panose="020B0604020202020204" pitchFamily="34" charset="0"/>
              <a:buChar char="•"/>
              <a:defRPr sz="6670" kern="1200">
                <a:solidFill>
                  <a:schemeClr val="tx1"/>
                </a:solidFill>
                <a:latin typeface="+mn-lt"/>
                <a:ea typeface="+mn-ea"/>
                <a:cs typeface="+mn-cs"/>
              </a:defRPr>
            </a:lvl3pPr>
            <a:lvl4pPr marL="5336827"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4pPr>
            <a:lvl5pPr marL="6861635"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5pPr>
            <a:lvl6pPr marL="8386442"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6pPr>
            <a:lvl7pPr marL="9911250"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7pPr>
            <a:lvl8pPr marL="11436058"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8pPr>
            <a:lvl9pPr marL="12960866"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9pPr>
          </a:lstStyle>
          <a:p>
            <a:pPr marL="0" indent="0">
              <a:spcBef>
                <a:spcPts val="4627"/>
              </a:spcBef>
              <a:buNone/>
            </a:pPr>
            <a:r>
              <a:rPr lang="ja-JP" altLang="en-US" sz="4800" dirty="0">
                <a:latin typeface="Noto Sans JP" panose="020B0200000000000000" pitchFamily="34" charset="-128"/>
                <a:ea typeface="Noto Sans JP" panose="020B0200000000000000" pitchFamily="34" charset="-128"/>
              </a:rPr>
              <a:t>右図の設定では透明背景の高画質な画像を出力することができます</a:t>
            </a:r>
            <a:r>
              <a:rPr lang="en-US" altLang="ja-JP" sz="4800" dirty="0">
                <a:latin typeface="Noto Sans JP" panose="020B0200000000000000" pitchFamily="34" charset="-128"/>
                <a:ea typeface="Noto Sans JP" panose="020B0200000000000000" pitchFamily="34" charset="-128"/>
              </a:rPr>
              <a:t>.</a:t>
            </a:r>
          </a:p>
          <a:p>
            <a:pPr marL="0" indent="0">
              <a:spcBef>
                <a:spcPts val="4627"/>
              </a:spcBef>
              <a:buNone/>
            </a:pPr>
            <a:r>
              <a:rPr lang="ja-JP" altLang="en-US" sz="4800" dirty="0">
                <a:latin typeface="Noto Sans JP" panose="020B0200000000000000" pitchFamily="34" charset="-128"/>
                <a:ea typeface="Noto Sans JP" panose="020B0200000000000000" pitchFamily="34" charset="-128"/>
              </a:rPr>
              <a:t>特に重要なのは</a:t>
            </a:r>
            <a:r>
              <a:rPr lang="en-US" altLang="ja-JP" sz="4800" dirty="0">
                <a:latin typeface="Noto Sans JP" panose="020B0200000000000000" pitchFamily="34" charset="-128"/>
                <a:ea typeface="Noto Sans JP" panose="020B0200000000000000" pitchFamily="34" charset="-128"/>
              </a:rPr>
              <a:t>, </a:t>
            </a:r>
            <a:br>
              <a:rPr lang="en-US" altLang="ja-JP" sz="4800" dirty="0">
                <a:latin typeface="Noto Sans JP" panose="020B0200000000000000" pitchFamily="34" charset="-128"/>
                <a:ea typeface="Noto Sans JP" panose="020B0200000000000000" pitchFamily="34" charset="-128"/>
              </a:rPr>
            </a:br>
            <a:r>
              <a:rPr lang="ja-JP" altLang="en-US" sz="4800" dirty="0">
                <a:latin typeface="Noto Sans JP" panose="020B0200000000000000" pitchFamily="34" charset="-128"/>
                <a:ea typeface="Noto Sans JP" panose="020B0200000000000000" pitchFamily="34" charset="-128"/>
              </a:rPr>
              <a:t>赤色で囲まれた</a:t>
            </a:r>
            <a:r>
              <a:rPr lang="en-US" altLang="ja-JP" sz="4800" dirty="0">
                <a:latin typeface="Noto Sans JP" panose="020B0200000000000000" pitchFamily="34" charset="-128"/>
                <a:ea typeface="Noto Sans JP" panose="020B0200000000000000" pitchFamily="34" charset="-128"/>
              </a:rPr>
              <a:t>2</a:t>
            </a:r>
            <a:r>
              <a:rPr lang="ja-JP" altLang="en-US" sz="4800" dirty="0">
                <a:latin typeface="Noto Sans JP" panose="020B0200000000000000" pitchFamily="34" charset="-128"/>
                <a:ea typeface="Noto Sans JP" panose="020B0200000000000000" pitchFamily="34" charset="-128"/>
              </a:rPr>
              <a:t>つの設定です</a:t>
            </a:r>
            <a:r>
              <a:rPr lang="en-US" altLang="ja-JP" sz="4800" dirty="0">
                <a:latin typeface="Noto Sans JP" panose="020B0200000000000000" pitchFamily="34" charset="-128"/>
                <a:ea typeface="Noto Sans JP" panose="020B0200000000000000" pitchFamily="34" charset="-128"/>
              </a:rPr>
              <a:t>. </a:t>
            </a:r>
            <a:br>
              <a:rPr lang="en-US" altLang="ja-JP" sz="4800" dirty="0">
                <a:latin typeface="Noto Sans JP" panose="020B0200000000000000" pitchFamily="34" charset="-128"/>
                <a:ea typeface="Noto Sans JP" panose="020B0200000000000000" pitchFamily="34" charset="-128"/>
              </a:rPr>
            </a:br>
            <a:r>
              <a:rPr lang="ja-JP" altLang="en-US" sz="4800" dirty="0">
                <a:latin typeface="Noto Sans JP" panose="020B0200000000000000" pitchFamily="34" charset="-128"/>
                <a:ea typeface="Noto Sans JP" panose="020B0200000000000000" pitchFamily="34" charset="-128"/>
              </a:rPr>
              <a:t>この設定によりヘッダーの青色部分に配置できる画像を書き出すことが</a:t>
            </a:r>
            <a:br>
              <a:rPr lang="en-US" altLang="ja-JP" sz="4800" dirty="0">
                <a:latin typeface="Noto Sans JP" panose="020B0200000000000000" pitchFamily="34" charset="-128"/>
                <a:ea typeface="Noto Sans JP" panose="020B0200000000000000" pitchFamily="34" charset="-128"/>
              </a:rPr>
            </a:br>
            <a:r>
              <a:rPr lang="ja-JP" altLang="en-US" sz="4800" dirty="0">
                <a:latin typeface="Noto Sans JP" panose="020B0200000000000000" pitchFamily="34" charset="-128"/>
                <a:ea typeface="Noto Sans JP" panose="020B0200000000000000" pitchFamily="34" charset="-128"/>
              </a:rPr>
              <a:t>できます</a:t>
            </a:r>
            <a:r>
              <a:rPr lang="en-US" altLang="ja-JP" sz="4800" dirty="0">
                <a:latin typeface="Noto Sans JP" panose="020B0200000000000000" pitchFamily="34" charset="-128"/>
                <a:ea typeface="Noto Sans JP" panose="020B0200000000000000" pitchFamily="34" charset="-128"/>
              </a:rPr>
              <a:t>.</a:t>
            </a:r>
            <a:endParaRPr lang="en-US" sz="4800" dirty="0">
              <a:latin typeface="Noto Sans JP" panose="020B0200000000000000" pitchFamily="34" charset="-128"/>
              <a:ea typeface="Noto Sans JP" panose="020B0200000000000000" pitchFamily="34" charset="-128"/>
            </a:endParaRPr>
          </a:p>
        </p:txBody>
      </p:sp>
      <p:sp>
        <p:nvSpPr>
          <p:cNvPr id="22" name="Text Placeholder 14">
            <a:extLst>
              <a:ext uri="{FF2B5EF4-FFF2-40B4-BE49-F238E27FC236}">
                <a16:creationId xmlns:a16="http://schemas.microsoft.com/office/drawing/2014/main" id="{2AD072DC-A009-732D-1BFE-BE4D82D8F319}"/>
              </a:ext>
            </a:extLst>
          </p:cNvPr>
          <p:cNvSpPr txBox="1">
            <a:spLocks/>
          </p:cNvSpPr>
          <p:nvPr/>
        </p:nvSpPr>
        <p:spPr>
          <a:xfrm>
            <a:off x="3250084" y="29322305"/>
            <a:ext cx="10504016" cy="2971002"/>
          </a:xfrm>
          <a:prstGeom prst="rect">
            <a:avLst/>
          </a:prstGeom>
        </p:spPr>
        <p:txBody>
          <a:bodyPr anchor="t"/>
          <a:lstStyle>
            <a:lvl1pPr marL="762404" indent="-762404" algn="l" defTabSz="3049615" rtl="0" eaLnBrk="1" latinLnBrk="0" hangingPunct="1">
              <a:lnSpc>
                <a:spcPct val="90000"/>
              </a:lnSpc>
              <a:spcBef>
                <a:spcPts val="3335"/>
              </a:spcBef>
              <a:buFont typeface="Arial" panose="020B0604020202020204" pitchFamily="34" charset="0"/>
              <a:buChar char="•"/>
              <a:defRPr sz="9338" kern="1200">
                <a:solidFill>
                  <a:schemeClr val="tx1"/>
                </a:solidFill>
                <a:latin typeface="+mn-lt"/>
                <a:ea typeface="+mn-ea"/>
                <a:cs typeface="+mn-cs"/>
              </a:defRPr>
            </a:lvl1pPr>
            <a:lvl2pPr marL="2287212" indent="-762404" algn="l" defTabSz="3049615" rtl="0" eaLnBrk="1" latinLnBrk="0" hangingPunct="1">
              <a:lnSpc>
                <a:spcPct val="90000"/>
              </a:lnSpc>
              <a:spcBef>
                <a:spcPts val="1668"/>
              </a:spcBef>
              <a:buFont typeface="Arial" panose="020B0604020202020204" pitchFamily="34" charset="0"/>
              <a:buChar char="•"/>
              <a:defRPr sz="8004" kern="1200">
                <a:solidFill>
                  <a:schemeClr val="tx1"/>
                </a:solidFill>
                <a:latin typeface="+mn-lt"/>
                <a:ea typeface="+mn-ea"/>
                <a:cs typeface="+mn-cs"/>
              </a:defRPr>
            </a:lvl2pPr>
            <a:lvl3pPr marL="3812019" indent="-762404" algn="l" defTabSz="3049615" rtl="0" eaLnBrk="1" latinLnBrk="0" hangingPunct="1">
              <a:lnSpc>
                <a:spcPct val="90000"/>
              </a:lnSpc>
              <a:spcBef>
                <a:spcPts val="1668"/>
              </a:spcBef>
              <a:buFont typeface="Arial" panose="020B0604020202020204" pitchFamily="34" charset="0"/>
              <a:buChar char="•"/>
              <a:defRPr sz="6670" kern="1200">
                <a:solidFill>
                  <a:schemeClr val="tx1"/>
                </a:solidFill>
                <a:latin typeface="+mn-lt"/>
                <a:ea typeface="+mn-ea"/>
                <a:cs typeface="+mn-cs"/>
              </a:defRPr>
            </a:lvl3pPr>
            <a:lvl4pPr marL="5336827"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4pPr>
            <a:lvl5pPr marL="6861635"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5pPr>
            <a:lvl6pPr marL="8386442"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6pPr>
            <a:lvl7pPr marL="9911250"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7pPr>
            <a:lvl8pPr marL="11436058"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8pPr>
            <a:lvl9pPr marL="12960866"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9pPr>
          </a:lstStyle>
          <a:p>
            <a:pPr marL="0" indent="0">
              <a:lnSpc>
                <a:spcPct val="100000"/>
              </a:lnSpc>
              <a:buNone/>
            </a:pPr>
            <a:r>
              <a:rPr lang="ja-JP" altLang="en-US" sz="9000" b="1" dirty="0">
                <a:latin typeface="Noto Sans JP" panose="020B0200000000000000" pitchFamily="34" charset="-128"/>
                <a:ea typeface="Noto Sans JP" panose="020B0200000000000000" pitchFamily="34" charset="-128"/>
              </a:rPr>
              <a:t>ヘッダー用</a:t>
            </a:r>
            <a:br>
              <a:rPr lang="en-US" altLang="ja-JP" sz="9000" b="1" dirty="0">
                <a:latin typeface="Noto Sans JP" panose="020B0200000000000000" pitchFamily="34" charset="-128"/>
                <a:ea typeface="Noto Sans JP" panose="020B0200000000000000" pitchFamily="34" charset="-128"/>
              </a:rPr>
            </a:br>
            <a:r>
              <a:rPr lang="ja-JP" altLang="en-US" sz="9000" b="1" dirty="0">
                <a:latin typeface="Noto Sans JP" panose="020B0200000000000000" pitchFamily="34" charset="-128"/>
                <a:ea typeface="Noto Sans JP" panose="020B0200000000000000" pitchFamily="34" charset="-128"/>
              </a:rPr>
              <a:t>画像のエクスポート</a:t>
            </a:r>
          </a:p>
        </p:txBody>
      </p:sp>
      <p:sp>
        <p:nvSpPr>
          <p:cNvPr id="2" name="Rectangle 1">
            <a:extLst>
              <a:ext uri="{FF2B5EF4-FFF2-40B4-BE49-F238E27FC236}">
                <a16:creationId xmlns:a16="http://schemas.microsoft.com/office/drawing/2014/main" id="{D934D9CD-9E7F-4B45-8891-BAAA9C74760F}"/>
              </a:ext>
            </a:extLst>
          </p:cNvPr>
          <p:cNvSpPr/>
          <p:nvPr/>
        </p:nvSpPr>
        <p:spPr>
          <a:xfrm>
            <a:off x="4029509" y="24508158"/>
            <a:ext cx="11820091" cy="3477875"/>
          </a:xfrm>
          <a:prstGeom prst="rect">
            <a:avLst/>
          </a:prstGeom>
          <a:ln>
            <a:solidFill>
              <a:schemeClr val="tx1"/>
            </a:solidFill>
            <a:prstDash val="dash"/>
          </a:ln>
        </p:spPr>
        <p:txBody>
          <a:bodyPr wrap="square" anchor="ctr">
            <a:spAutoFit/>
          </a:bodyPr>
          <a:lstStyle/>
          <a:p>
            <a:r>
              <a:rPr lang="ja-JP" altLang="en-US" sz="4400" b="1" dirty="0">
                <a:latin typeface="Noto Sans JP SemiBold" panose="020B0200000000000000" pitchFamily="34" charset="-128"/>
                <a:ea typeface="Noto Sans JP SemiBold" panose="020B0200000000000000" pitchFamily="34" charset="-128"/>
              </a:rPr>
              <a:t>その他の注意事項：</a:t>
            </a:r>
            <a:endParaRPr lang="en-US" sz="4400" b="1" dirty="0">
              <a:latin typeface="Noto Sans JP SemiBold" panose="020B0200000000000000" pitchFamily="34" charset="-128"/>
              <a:ea typeface="Noto Sans JP SemiBold" panose="020B0200000000000000" pitchFamily="34" charset="-128"/>
            </a:endParaRPr>
          </a:p>
          <a:p>
            <a:pPr marL="699653" indent="-699653">
              <a:buFont typeface="Arial" panose="020B0604020202020204" pitchFamily="34" charset="0"/>
              <a:buChar char="•"/>
            </a:pPr>
            <a:r>
              <a:rPr lang="ja-JP" altLang="en-US" sz="4400" b="1" dirty="0">
                <a:latin typeface="Noto Sans JP SemiBold" panose="020B0200000000000000" pitchFamily="34" charset="-128"/>
                <a:ea typeface="Noto Sans JP SemiBold" panose="020B0200000000000000" pitchFamily="34" charset="-128"/>
              </a:rPr>
              <a:t>赤い実線は</a:t>
            </a:r>
            <a:r>
              <a:rPr lang="en-US" altLang="ja-JP" sz="4400" b="1" dirty="0">
                <a:latin typeface="Noto Sans JP SemiBold" panose="020B0200000000000000" pitchFamily="34" charset="-128"/>
                <a:ea typeface="Noto Sans JP SemiBold" panose="020B0200000000000000" pitchFamily="34" charset="-128"/>
              </a:rPr>
              <a:t>, </a:t>
            </a:r>
            <a:r>
              <a:rPr lang="ja-JP" altLang="en-US" sz="4400" b="1" dirty="0">
                <a:latin typeface="Noto Sans JP SemiBold" panose="020B0200000000000000" pitchFamily="34" charset="-128"/>
                <a:ea typeface="Noto Sans JP SemiBold" panose="020B0200000000000000" pitchFamily="34" charset="-128"/>
              </a:rPr>
              <a:t>印刷時に裁ち落とされる</a:t>
            </a:r>
            <a:br>
              <a:rPr lang="en-US" altLang="ja-JP" sz="4400" b="1" dirty="0">
                <a:latin typeface="Noto Sans JP SemiBold" panose="020B0200000000000000" pitchFamily="34" charset="-128"/>
                <a:ea typeface="Noto Sans JP SemiBold" panose="020B0200000000000000" pitchFamily="34" charset="-128"/>
              </a:rPr>
            </a:br>
            <a:r>
              <a:rPr lang="en-US" altLang="ja-JP" sz="4400" b="1" dirty="0">
                <a:latin typeface="Noto Sans JP SemiBold" panose="020B0200000000000000" pitchFamily="34" charset="-128"/>
                <a:ea typeface="Noto Sans JP SemiBold" panose="020B0200000000000000" pitchFamily="34" charset="-128"/>
              </a:rPr>
              <a:t>3 mm </a:t>
            </a:r>
            <a:r>
              <a:rPr lang="ja-JP" altLang="en-US" sz="4400" b="1" dirty="0">
                <a:latin typeface="Noto Sans JP SemiBold" panose="020B0200000000000000" pitchFamily="34" charset="-128"/>
                <a:ea typeface="Noto Sans JP SemiBold" panose="020B0200000000000000" pitchFamily="34" charset="-128"/>
              </a:rPr>
              <a:t>の範囲を示しています</a:t>
            </a:r>
            <a:r>
              <a:rPr lang="en-US" sz="4400" b="1" dirty="0">
                <a:latin typeface="Noto Sans JP SemiBold" panose="020B0200000000000000" pitchFamily="34" charset="-128"/>
                <a:ea typeface="Noto Sans JP SemiBold" panose="020B0200000000000000" pitchFamily="34" charset="-128"/>
              </a:rPr>
              <a:t>.</a:t>
            </a:r>
          </a:p>
          <a:p>
            <a:pPr marL="699653" indent="-699653">
              <a:buFont typeface="Arial" panose="020B0604020202020204" pitchFamily="34" charset="0"/>
              <a:buChar char="•"/>
            </a:pPr>
            <a:r>
              <a:rPr lang="ja-JP" altLang="en-US" sz="4400" dirty="0">
                <a:latin typeface="Noto Sans JP" panose="020B0200000000000000" pitchFamily="34" charset="-128"/>
                <a:ea typeface="Noto Sans JP" panose="020B0200000000000000" pitchFamily="34" charset="-128"/>
              </a:rPr>
              <a:t>赤い点線は</a:t>
            </a:r>
            <a:r>
              <a:rPr lang="en-US" altLang="ja-JP" sz="4400" dirty="0">
                <a:latin typeface="Noto Sans JP" panose="020B0200000000000000" pitchFamily="34" charset="-128"/>
                <a:ea typeface="Noto Sans JP" panose="020B0200000000000000" pitchFamily="34" charset="-128"/>
              </a:rPr>
              <a:t>, </a:t>
            </a:r>
            <a:r>
              <a:rPr lang="ja-JP" altLang="en-US" sz="4400" dirty="0">
                <a:latin typeface="Noto Sans JP" panose="020B0200000000000000" pitchFamily="34" charset="-128"/>
                <a:ea typeface="Noto Sans JP" panose="020B0200000000000000" pitchFamily="34" charset="-128"/>
              </a:rPr>
              <a:t>印刷時に裁ち落とされる</a:t>
            </a:r>
            <a:br>
              <a:rPr lang="en-US" altLang="ja-JP" sz="4400" dirty="0">
                <a:latin typeface="Noto Sans JP" panose="020B0200000000000000" pitchFamily="34" charset="-128"/>
                <a:ea typeface="Noto Sans JP" panose="020B0200000000000000" pitchFamily="34" charset="-128"/>
              </a:rPr>
            </a:br>
            <a:r>
              <a:rPr lang="ja-JP" altLang="en-US" sz="4400" dirty="0">
                <a:latin typeface="Noto Sans JP" panose="020B0200000000000000" pitchFamily="34" charset="-128"/>
                <a:ea typeface="Noto Sans JP" panose="020B0200000000000000" pitchFamily="34" charset="-128"/>
              </a:rPr>
              <a:t>可能性がある余白を示しています</a:t>
            </a:r>
            <a:r>
              <a:rPr lang="en-US" sz="4400" dirty="0">
                <a:latin typeface="Noto Sans JP" panose="020B0200000000000000" pitchFamily="34" charset="-128"/>
                <a:ea typeface="Noto Sans JP" panose="020B0200000000000000" pitchFamily="34" charset="-128"/>
              </a:rPr>
              <a:t>.</a:t>
            </a:r>
          </a:p>
        </p:txBody>
      </p:sp>
      <p:cxnSp>
        <p:nvCxnSpPr>
          <p:cNvPr id="4" name="Straight Arrow Connector 3">
            <a:extLst>
              <a:ext uri="{FF2B5EF4-FFF2-40B4-BE49-F238E27FC236}">
                <a16:creationId xmlns:a16="http://schemas.microsoft.com/office/drawing/2014/main" id="{F130F4C0-9EE6-43C9-927F-059B2C44FEEF}"/>
              </a:ext>
            </a:extLst>
          </p:cNvPr>
          <p:cNvCxnSpPr>
            <a:cxnSpLocks/>
            <a:stCxn id="2" idx="1"/>
          </p:cNvCxnSpPr>
          <p:nvPr/>
        </p:nvCxnSpPr>
        <p:spPr>
          <a:xfrm flipH="1">
            <a:off x="903503" y="26247096"/>
            <a:ext cx="3126006" cy="2"/>
          </a:xfrm>
          <a:prstGeom prst="straightConnector1">
            <a:avLst/>
          </a:prstGeom>
          <a:ln w="762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A9FD76C-9E0B-4510-937A-79D590FE99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31209" y="29322305"/>
            <a:ext cx="14945104" cy="12847544"/>
          </a:xfrm>
          <a:prstGeom prst="rect">
            <a:avLst/>
          </a:prstGeom>
        </p:spPr>
      </p:pic>
    </p:spTree>
    <p:extLst>
      <p:ext uri="{BB962C8B-B14F-4D97-AF65-F5344CB8AC3E}">
        <p14:creationId xmlns:p14="http://schemas.microsoft.com/office/powerpoint/2010/main" val="4273592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7C72A-80C6-DF53-D59A-6372F001D397}"/>
              </a:ext>
            </a:extLst>
          </p:cNvPr>
          <p:cNvSpPr>
            <a:spLocks noGrp="1"/>
          </p:cNvSpPr>
          <p:nvPr>
            <p:ph type="title"/>
          </p:nvPr>
        </p:nvSpPr>
        <p:spPr>
          <a:xfrm>
            <a:off x="14197441" y="1534000"/>
            <a:ext cx="16191119" cy="3907429"/>
          </a:xfrm>
        </p:spPr>
        <p:txBody>
          <a:bodyPr>
            <a:normAutofit/>
          </a:bodyPr>
          <a:lstStyle/>
          <a:p>
            <a:r>
              <a:rPr lang="ja-JP" altLang="ja-JP" sz="12000" dirty="0"/>
              <a:t>永久磁石モーターの</a:t>
            </a:r>
            <a:br>
              <a:rPr lang="en-US" altLang="ja-JP" sz="12000" dirty="0"/>
            </a:br>
            <a:r>
              <a:rPr lang="en-US" altLang="ja-JP" sz="12000" dirty="0"/>
              <a:t>3D</a:t>
            </a:r>
            <a:r>
              <a:rPr lang="ja-JP" altLang="ja-JP" sz="12000" dirty="0"/>
              <a:t>解析</a:t>
            </a:r>
            <a:endParaRPr lang="en-US" sz="12000" dirty="0"/>
          </a:p>
        </p:txBody>
      </p:sp>
      <p:sp>
        <p:nvSpPr>
          <p:cNvPr id="3" name="Content Placeholder 2">
            <a:extLst>
              <a:ext uri="{FF2B5EF4-FFF2-40B4-BE49-F238E27FC236}">
                <a16:creationId xmlns:a16="http://schemas.microsoft.com/office/drawing/2014/main" id="{AD51ECA4-7CD5-C388-4105-0FB68E725C20}"/>
              </a:ext>
            </a:extLst>
          </p:cNvPr>
          <p:cNvSpPr>
            <a:spLocks noGrp="1"/>
          </p:cNvSpPr>
          <p:nvPr>
            <p:ph sz="quarter" idx="10"/>
          </p:nvPr>
        </p:nvSpPr>
        <p:spPr>
          <a:xfrm>
            <a:off x="14321461" y="9292258"/>
            <a:ext cx="16559039" cy="1984280"/>
          </a:xfrm>
        </p:spPr>
        <p:txBody>
          <a:bodyPr/>
          <a:lstStyle/>
          <a:p>
            <a:r>
              <a:rPr lang="ja-JP" altLang="ja-JP" sz="4000" dirty="0"/>
              <a:t>山田 太郎</a:t>
            </a:r>
            <a:r>
              <a:rPr lang="en-US" altLang="ja-JP" sz="4000" baseline="30000" dirty="0"/>
              <a:t>1</a:t>
            </a:r>
            <a:r>
              <a:rPr lang="en-US" altLang="ja-JP" sz="4000" dirty="0"/>
              <a:t>, J. A. Smith</a:t>
            </a:r>
            <a:r>
              <a:rPr lang="en-US" altLang="ja-JP" sz="4000" baseline="30000" dirty="0"/>
              <a:t>2</a:t>
            </a:r>
            <a:br>
              <a:rPr lang="en-US" altLang="ja-JP" sz="4000" dirty="0">
                <a:latin typeface="MS Gothic" panose="020B0609070205080204" pitchFamily="49" charset="-128"/>
                <a:ea typeface="MS Gothic" panose="020B0609070205080204" pitchFamily="49" charset="-128"/>
              </a:rPr>
            </a:br>
            <a:r>
              <a:rPr lang="en-US" altLang="ja-JP" sz="4000" dirty="0"/>
              <a:t>1. </a:t>
            </a:r>
            <a:r>
              <a:rPr lang="ja-JP" altLang="en-US" sz="4000" dirty="0"/>
              <a:t>所属機関名</a:t>
            </a:r>
            <a:r>
              <a:rPr lang="en-US" altLang="ja-JP" sz="4000" dirty="0"/>
              <a:t>, </a:t>
            </a:r>
            <a:r>
              <a:rPr lang="ja-JP" altLang="en-US" sz="4000" dirty="0"/>
              <a:t>部署</a:t>
            </a:r>
            <a:r>
              <a:rPr lang="en-US" altLang="ja-JP" sz="4000" dirty="0"/>
              <a:t>, </a:t>
            </a:r>
            <a:r>
              <a:rPr lang="ja-JP" altLang="en-US" sz="4000" dirty="0"/>
              <a:t>郵便番号および所在地 </a:t>
            </a:r>
            <a:r>
              <a:rPr lang="en-US" altLang="ja-JP" sz="4000" dirty="0"/>
              <a:t>(</a:t>
            </a:r>
            <a:r>
              <a:rPr lang="ja-JP" altLang="en-US" sz="4000" dirty="0"/>
              <a:t>都道府県</a:t>
            </a:r>
            <a:r>
              <a:rPr lang="en-US" altLang="ja-JP" sz="4000" dirty="0"/>
              <a:t>, </a:t>
            </a:r>
            <a:r>
              <a:rPr lang="ja-JP" altLang="en-US" sz="4000" dirty="0"/>
              <a:t>市区町村まで</a:t>
            </a:r>
            <a:r>
              <a:rPr lang="en-US" altLang="ja-JP" sz="4000" dirty="0"/>
              <a:t>).</a:t>
            </a:r>
            <a:br>
              <a:rPr lang="en-US" altLang="ja-JP" sz="4000" dirty="0"/>
            </a:br>
            <a:r>
              <a:rPr lang="en-US" altLang="ja-JP" sz="4000" dirty="0"/>
              <a:t>2. COMSOL</a:t>
            </a:r>
            <a:r>
              <a:rPr lang="ja-JP" altLang="ja-JP" sz="4000" dirty="0"/>
              <a:t>合同会社</a:t>
            </a:r>
            <a:r>
              <a:rPr lang="en-US" altLang="ja-JP" sz="4000" dirty="0"/>
              <a:t>, </a:t>
            </a:r>
            <a:r>
              <a:rPr lang="ja-JP" altLang="ja-JP" sz="4000" dirty="0"/>
              <a:t>マーケティング部</a:t>
            </a:r>
            <a:r>
              <a:rPr lang="en-US" altLang="ja-JP" sz="4000" dirty="0"/>
              <a:t>, </a:t>
            </a:r>
            <a:r>
              <a:rPr lang="ja-JP" altLang="ja-JP" sz="4000" dirty="0"/>
              <a:t>〒</a:t>
            </a:r>
            <a:r>
              <a:rPr lang="en-US" altLang="ja-JP" sz="4000" dirty="0"/>
              <a:t>101-0052 </a:t>
            </a:r>
            <a:r>
              <a:rPr lang="ja-JP" altLang="ja-JP" sz="4000" dirty="0"/>
              <a:t>東京都千代田区</a:t>
            </a:r>
            <a:r>
              <a:rPr lang="en-US" altLang="ja-JP" sz="4000" dirty="0"/>
              <a:t>.</a:t>
            </a:r>
          </a:p>
          <a:p>
            <a:endParaRPr lang="en-US" altLang="ja-JP" sz="4000" dirty="0"/>
          </a:p>
        </p:txBody>
      </p:sp>
      <p:pic>
        <p:nvPicPr>
          <p:cNvPr id="81" name="Bildplatzhalter 73">
            <a:extLst>
              <a:ext uri="{FF2B5EF4-FFF2-40B4-BE49-F238E27FC236}">
                <a16:creationId xmlns:a16="http://schemas.microsoft.com/office/drawing/2014/main" id="{5553ABA8-65BB-447A-9175-77F4EADD33E9}"/>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972" r="31696" b="22352"/>
          <a:stretch/>
        </p:blipFill>
        <p:spPr>
          <a:xfrm flipH="1">
            <a:off x="0" y="493023"/>
            <a:ext cx="13581274" cy="11746314"/>
          </a:xfrm>
          <a:prstGeom prst="rect">
            <a:avLst/>
          </a:prstGeom>
        </p:spPr>
      </p:pic>
      <mc:AlternateContent xmlns:mc="http://schemas.openxmlformats.org/markup-compatibility/2006">
        <mc:Choice xmlns:a14="http://schemas.microsoft.com/office/drawing/2010/main" Requires="a14">
          <p:sp>
            <p:nvSpPr>
              <p:cNvPr id="5" name="Text Placeholder 4">
                <a:extLst>
                  <a:ext uri="{FF2B5EF4-FFF2-40B4-BE49-F238E27FC236}">
                    <a16:creationId xmlns:a16="http://schemas.microsoft.com/office/drawing/2014/main" id="{9B96147C-2941-3F04-70BC-B83FD3D19117}"/>
                  </a:ext>
                </a:extLst>
              </p:cNvPr>
              <p:cNvSpPr>
                <a:spLocks noGrp="1"/>
              </p:cNvSpPr>
              <p:nvPr>
                <p:ph type="body" sz="quarter" idx="23"/>
              </p:nvPr>
            </p:nvSpPr>
            <p:spPr>
              <a:xfrm>
                <a:off x="15655929" y="21687824"/>
                <a:ext cx="15224571" cy="6856707"/>
              </a:xfrm>
            </p:spPr>
            <p:txBody>
              <a:bodyPr/>
              <a:lstStyle/>
              <a:p>
                <a:pPr algn="just"/>
                <a:r>
                  <a:rPr lang="en-US" altLang="ja-JP" sz="5000" dirty="0"/>
                  <a:t>18</a:t>
                </a:r>
                <a:r>
                  <a:rPr lang="ja-JP" altLang="ja-JP" sz="5000" dirty="0"/>
                  <a:t>極の</a:t>
                </a:r>
                <a:r>
                  <a:rPr lang="en-US" altLang="ja-JP" sz="5000" dirty="0"/>
                  <a:t>PM</a:t>
                </a:r>
                <a:r>
                  <a:rPr lang="ja-JP" altLang="ja-JP" sz="5000" dirty="0"/>
                  <a:t>モーターを</a:t>
                </a:r>
                <a:r>
                  <a:rPr lang="en-US" altLang="ja-JP" sz="5000" dirty="0"/>
                  <a:t>3D</a:t>
                </a:r>
                <a:r>
                  <a:rPr lang="ja-JP" altLang="ja-JP" sz="5000" dirty="0"/>
                  <a:t>でモデル化する</a:t>
                </a:r>
                <a:r>
                  <a:rPr lang="en-US" altLang="ja-JP" sz="5000" dirty="0"/>
                  <a:t>. </a:t>
                </a:r>
                <a:r>
                  <a:rPr lang="ja-JP" altLang="ja-JP" sz="5000" dirty="0"/>
                  <a:t>セクター対称性および軸方向の鏡映対称性を利用することで</a:t>
                </a:r>
                <a:r>
                  <a:rPr lang="en-US" altLang="ja-JP" sz="5000" dirty="0"/>
                  <a:t>, </a:t>
                </a:r>
                <a:r>
                  <a:rPr lang="ja-JP" altLang="ja-JP" sz="5000" dirty="0"/>
                  <a:t>計算負荷を低減しつつデバイスの完全な</a:t>
                </a:r>
                <a:r>
                  <a:rPr lang="en-US" altLang="ja-JP" sz="5000" dirty="0"/>
                  <a:t>3</a:t>
                </a:r>
                <a:r>
                  <a:rPr lang="ja-JP" altLang="ja-JP" sz="5000" dirty="0"/>
                  <a:t>次元挙動を再現</a:t>
                </a:r>
                <a:r>
                  <a:rPr lang="ja-JP" altLang="en-US" sz="5000" dirty="0"/>
                  <a:t>した</a:t>
                </a:r>
                <a:r>
                  <a:rPr lang="en-US" altLang="ja-JP" sz="5000" dirty="0"/>
                  <a:t>.</a:t>
                </a:r>
                <a:endParaRPr lang="ja-JP" altLang="ja-JP" sz="5000" dirty="0"/>
              </a:p>
              <a:p>
                <a:r>
                  <a:rPr lang="ja-JP" altLang="ja-JP" sz="5000" dirty="0"/>
                  <a:t>回転子の導電部分はアンペールの法則を用いてモデル化</a:t>
                </a:r>
                <a:r>
                  <a:rPr lang="ja-JP" altLang="en-US" sz="5000" dirty="0"/>
                  <a:t>した</a:t>
                </a:r>
                <a:r>
                  <a:rPr lang="en-US" sz="5000" dirty="0"/>
                  <a:t>:</a:t>
                </a:r>
                <a:br>
                  <a:rPr lang="en-US" sz="4897" dirty="0"/>
                </a:br>
                <a:endParaRPr lang="en-US" sz="4897" dirty="0"/>
              </a:p>
              <a:p>
                <a:pPr/>
                <a14:m>
                  <m:oMathPara xmlns:m="http://schemas.openxmlformats.org/officeDocument/2006/math">
                    <m:oMathParaPr>
                      <m:jc m:val="centerGroup"/>
                    </m:oMathParaPr>
                    <m:oMath xmlns:m="http://schemas.openxmlformats.org/officeDocument/2006/math">
                      <m:r>
                        <a:rPr lang="en-US" sz="4897">
                          <a:latin typeface="Cambria Math" panose="02040503050406030204" pitchFamily="18" charset="0"/>
                        </a:rPr>
                        <m:t>𝜎</m:t>
                      </m:r>
                      <m:f>
                        <m:fPr>
                          <m:ctrlPr>
                            <a:rPr lang="en-US" sz="4897" i="1">
                              <a:latin typeface="Cambria Math" panose="02040503050406030204" pitchFamily="18" charset="0"/>
                            </a:rPr>
                          </m:ctrlPr>
                        </m:fPr>
                        <m:num>
                          <m:r>
                            <a:rPr lang="en-US" sz="4897">
                              <a:latin typeface="Cambria Math" panose="02040503050406030204" pitchFamily="18" charset="0"/>
                            </a:rPr>
                            <m:t>𝛿</m:t>
                          </m:r>
                          <m:r>
                            <a:rPr lang="de-DE" sz="4897">
                              <a:latin typeface="Cambria Math" panose="02040503050406030204" pitchFamily="18" charset="0"/>
                            </a:rPr>
                            <m:t>𝑨</m:t>
                          </m:r>
                        </m:num>
                        <m:den>
                          <m:r>
                            <a:rPr lang="en-US" sz="4897">
                              <a:latin typeface="Cambria Math" panose="02040503050406030204" pitchFamily="18" charset="0"/>
                            </a:rPr>
                            <m:t>𝛿</m:t>
                          </m:r>
                          <m:r>
                            <a:rPr lang="de-DE" sz="4897">
                              <a:latin typeface="Cambria Math" panose="02040503050406030204" pitchFamily="18" charset="0"/>
                            </a:rPr>
                            <m:t>𝑡</m:t>
                          </m:r>
                        </m:den>
                      </m:f>
                      <m:r>
                        <a:rPr lang="de-DE" sz="4897">
                          <a:latin typeface="Cambria Math" panose="02040503050406030204" pitchFamily="18" charset="0"/>
                        </a:rPr>
                        <m:t>+</m:t>
                      </m:r>
                      <m:r>
                        <m:rPr>
                          <m:sty m:val="p"/>
                        </m:rPr>
                        <a:rPr lang="de-DE" sz="4897">
                          <a:latin typeface="Cambria Math" panose="02040503050406030204" pitchFamily="18" charset="0"/>
                        </a:rPr>
                        <m:t>∇</m:t>
                      </m:r>
                      <m:r>
                        <a:rPr lang="de-DE" sz="4897">
                          <a:latin typeface="Cambria Math" panose="02040503050406030204" pitchFamily="18" charset="0"/>
                        </a:rPr>
                        <m:t>×</m:t>
                      </m:r>
                      <m:d>
                        <m:dPr>
                          <m:ctrlPr>
                            <a:rPr lang="de-DE" sz="4897" i="1">
                              <a:latin typeface="Cambria Math" panose="02040503050406030204" pitchFamily="18" charset="0"/>
                            </a:rPr>
                          </m:ctrlPr>
                        </m:dPr>
                        <m:e>
                          <m:f>
                            <m:fPr>
                              <m:ctrlPr>
                                <a:rPr lang="de-DE" sz="4897" i="1">
                                  <a:latin typeface="Cambria Math" panose="02040503050406030204" pitchFamily="18" charset="0"/>
                                </a:rPr>
                              </m:ctrlPr>
                            </m:fPr>
                            <m:num>
                              <m:r>
                                <a:rPr lang="de-DE" sz="4897">
                                  <a:latin typeface="Cambria Math" panose="02040503050406030204" pitchFamily="18" charset="0"/>
                                </a:rPr>
                                <m:t>1</m:t>
                              </m:r>
                            </m:num>
                            <m:den>
                              <m:r>
                                <a:rPr lang="de-DE" sz="4897">
                                  <a:latin typeface="Cambria Math" panose="02040503050406030204" pitchFamily="18" charset="0"/>
                                </a:rPr>
                                <m:t>𝜇</m:t>
                              </m:r>
                            </m:den>
                          </m:f>
                          <m:r>
                            <m:rPr>
                              <m:sty m:val="p"/>
                            </m:rPr>
                            <a:rPr lang="de-DE" sz="4897">
                              <a:latin typeface="Cambria Math" panose="02040503050406030204" pitchFamily="18" charset="0"/>
                            </a:rPr>
                            <m:t>∇</m:t>
                          </m:r>
                          <m:r>
                            <a:rPr lang="de-DE" sz="4897">
                              <a:latin typeface="Cambria Math" panose="02040503050406030204" pitchFamily="18" charset="0"/>
                            </a:rPr>
                            <m:t>×</m:t>
                          </m:r>
                          <m:r>
                            <a:rPr lang="de-DE" sz="4897">
                              <a:latin typeface="Cambria Math" panose="02040503050406030204" pitchFamily="18" charset="0"/>
                            </a:rPr>
                            <m:t>𝑨</m:t>
                          </m:r>
                        </m:e>
                      </m:d>
                      <m:r>
                        <a:rPr lang="de-DE" sz="4897">
                          <a:latin typeface="Cambria Math" panose="02040503050406030204" pitchFamily="18" charset="0"/>
                        </a:rPr>
                        <m:t>=0</m:t>
                      </m:r>
                    </m:oMath>
                  </m:oMathPara>
                </a14:m>
                <a:endParaRPr lang="en-US" sz="4897" dirty="0"/>
              </a:p>
              <a:p>
                <a:endParaRPr lang="en-US" sz="4897" dirty="0"/>
              </a:p>
              <a:p>
                <a:endParaRPr lang="en-US" sz="4897" dirty="0"/>
              </a:p>
            </p:txBody>
          </p:sp>
        </mc:Choice>
        <mc:Fallback>
          <p:sp>
            <p:nvSpPr>
              <p:cNvPr id="5" name="Text Placeholder 4">
                <a:extLst>
                  <a:ext uri="{FF2B5EF4-FFF2-40B4-BE49-F238E27FC236}">
                    <a16:creationId xmlns:a16="http://schemas.microsoft.com/office/drawing/2014/main" id="{9B96147C-2941-3F04-70BC-B83FD3D19117}"/>
                  </a:ext>
                </a:extLst>
              </p:cNvPr>
              <p:cNvSpPr>
                <a:spLocks noGrp="1" noRot="1" noChangeAspect="1" noMove="1" noResize="1" noEditPoints="1" noAdjustHandles="1" noChangeArrowheads="1" noChangeShapeType="1" noTextEdit="1"/>
              </p:cNvSpPr>
              <p:nvPr>
                <p:ph type="body" sz="quarter" idx="23"/>
              </p:nvPr>
            </p:nvSpPr>
            <p:spPr>
              <a:xfrm>
                <a:off x="15655929" y="21687824"/>
                <a:ext cx="15224571" cy="6856707"/>
              </a:xfrm>
              <a:blipFill>
                <a:blip r:embed="rId3"/>
                <a:stretch>
                  <a:fillRect l="-1922" t="-3289" r="-1882"/>
                </a:stretch>
              </a:blipFill>
            </p:spPr>
            <p:txBody>
              <a:bodyPr/>
              <a:lstStyle/>
              <a:p>
                <a:r>
                  <a:rPr lang="ja-JP" altLang="en-US">
                    <a:noFill/>
                  </a:rPr>
                  <a:t> </a:t>
                </a:r>
              </a:p>
            </p:txBody>
          </p:sp>
        </mc:Fallback>
      </mc:AlternateContent>
      <p:sp>
        <p:nvSpPr>
          <p:cNvPr id="6" name="Text Placeholder 5">
            <a:extLst>
              <a:ext uri="{FF2B5EF4-FFF2-40B4-BE49-F238E27FC236}">
                <a16:creationId xmlns:a16="http://schemas.microsoft.com/office/drawing/2014/main" id="{4E7622E9-7B2C-10C3-46B5-0F21B2E36DBB}"/>
              </a:ext>
            </a:extLst>
          </p:cNvPr>
          <p:cNvSpPr>
            <a:spLocks noGrp="1"/>
          </p:cNvSpPr>
          <p:nvPr>
            <p:ph type="body" sz="quarter" idx="24"/>
          </p:nvPr>
        </p:nvSpPr>
        <p:spPr>
          <a:xfrm>
            <a:off x="1341233" y="39623893"/>
            <a:ext cx="14385034" cy="2733308"/>
          </a:xfrm>
        </p:spPr>
        <p:txBody>
          <a:bodyPr/>
          <a:lstStyle/>
          <a:p>
            <a:r>
              <a:rPr lang="en-US" dirty="0"/>
              <a:t>1. </a:t>
            </a:r>
            <a:r>
              <a:rPr lang="ja-JP" altLang="en-US" dirty="0"/>
              <a:t>欧文</a:t>
            </a:r>
            <a:r>
              <a:rPr lang="ja-JP" altLang="ja-JP" dirty="0"/>
              <a:t>著者 </a:t>
            </a:r>
            <a:r>
              <a:rPr lang="en-US" altLang="ja-JP" dirty="0"/>
              <a:t>(</a:t>
            </a:r>
            <a:r>
              <a:rPr lang="ja-JP" altLang="ja-JP" dirty="0"/>
              <a:t>名イニシャル・姓</a:t>
            </a:r>
            <a:r>
              <a:rPr lang="en-US" altLang="ja-JP" dirty="0"/>
              <a:t>)</a:t>
            </a:r>
            <a:r>
              <a:rPr lang="ja-JP" altLang="ja-JP" dirty="0"/>
              <a:t>，“タイトル”，雑誌名，巻</a:t>
            </a:r>
            <a:r>
              <a:rPr lang="en-US" altLang="ja-JP" dirty="0"/>
              <a:t> (vol.)</a:t>
            </a:r>
            <a:r>
              <a:rPr lang="ja-JP" altLang="ja-JP" dirty="0"/>
              <a:t>，ページ</a:t>
            </a:r>
            <a:r>
              <a:rPr lang="en-US" altLang="ja-JP" dirty="0"/>
              <a:t> (pp.)</a:t>
            </a:r>
            <a:r>
              <a:rPr lang="ja-JP" altLang="ja-JP" dirty="0"/>
              <a:t>，年</a:t>
            </a:r>
            <a:r>
              <a:rPr lang="en-US" altLang="ja-JP" dirty="0"/>
              <a:t>.</a:t>
            </a:r>
            <a:br>
              <a:rPr lang="en-US" dirty="0"/>
            </a:br>
            <a:r>
              <a:rPr lang="en-US" dirty="0"/>
              <a:t>2. </a:t>
            </a:r>
            <a:r>
              <a:rPr lang="ja-JP" altLang="en-US" dirty="0"/>
              <a:t>欧文</a:t>
            </a:r>
            <a:r>
              <a:rPr lang="ja-JP" altLang="ja-JP" dirty="0"/>
              <a:t>著者 </a:t>
            </a:r>
            <a:r>
              <a:rPr lang="en-US" altLang="ja-JP" dirty="0"/>
              <a:t>(</a:t>
            </a:r>
            <a:r>
              <a:rPr lang="ja-JP" altLang="ja-JP" dirty="0"/>
              <a:t>名イニシャル・姓</a:t>
            </a:r>
            <a:r>
              <a:rPr lang="en-US" altLang="ja-JP" dirty="0"/>
              <a:t>)</a:t>
            </a:r>
            <a:r>
              <a:rPr lang="ja-JP" altLang="ja-JP" dirty="0"/>
              <a:t>，“タイトル”，雑誌名，巻</a:t>
            </a:r>
            <a:r>
              <a:rPr lang="en-US" altLang="ja-JP" dirty="0"/>
              <a:t> (vol.)</a:t>
            </a:r>
            <a:r>
              <a:rPr lang="ja-JP" altLang="ja-JP" dirty="0"/>
              <a:t>，ページ</a:t>
            </a:r>
            <a:r>
              <a:rPr lang="en-US" altLang="ja-JP" dirty="0"/>
              <a:t> (pp.)</a:t>
            </a:r>
            <a:r>
              <a:rPr lang="ja-JP" altLang="ja-JP" dirty="0"/>
              <a:t>，年</a:t>
            </a:r>
            <a:r>
              <a:rPr lang="en-US" altLang="ja-JP" dirty="0"/>
              <a:t>.</a:t>
            </a:r>
            <a:br>
              <a:rPr lang="en-US" dirty="0"/>
            </a:br>
            <a:r>
              <a:rPr lang="en-US" dirty="0"/>
              <a:t>3. </a:t>
            </a:r>
            <a:r>
              <a:rPr lang="ja-JP" altLang="en-US" dirty="0"/>
              <a:t>和文</a:t>
            </a:r>
            <a:r>
              <a:rPr lang="ja-JP" altLang="ja-JP" dirty="0"/>
              <a:t>著者 </a:t>
            </a:r>
            <a:r>
              <a:rPr lang="en-US" altLang="ja-JP" dirty="0"/>
              <a:t>(</a:t>
            </a:r>
            <a:r>
              <a:rPr lang="ja-JP" altLang="ja-JP" dirty="0"/>
              <a:t>姓</a:t>
            </a:r>
            <a:r>
              <a:rPr lang="ja-JP" altLang="en-US" dirty="0"/>
              <a:t>・名</a:t>
            </a:r>
            <a:r>
              <a:rPr lang="en-US" altLang="ja-JP" dirty="0"/>
              <a:t>)</a:t>
            </a:r>
            <a:r>
              <a:rPr lang="ja-JP" altLang="ja-JP" dirty="0"/>
              <a:t>，“タイトル”，雑誌名，巻</a:t>
            </a:r>
            <a:r>
              <a:rPr lang="en-US" altLang="ja-JP" dirty="0"/>
              <a:t> (vol.)</a:t>
            </a:r>
            <a:r>
              <a:rPr lang="ja-JP" altLang="ja-JP" dirty="0"/>
              <a:t>，ページ</a:t>
            </a:r>
            <a:r>
              <a:rPr lang="en-US" altLang="ja-JP" dirty="0"/>
              <a:t> (pp.)</a:t>
            </a:r>
            <a:r>
              <a:rPr lang="ja-JP" altLang="ja-JP" dirty="0"/>
              <a:t>，年</a:t>
            </a:r>
            <a:r>
              <a:rPr lang="en-US" altLang="ja-JP" dirty="0"/>
              <a:t>.</a:t>
            </a:r>
            <a:endParaRPr lang="en-US" dirty="0"/>
          </a:p>
          <a:p>
            <a:endParaRPr lang="en-US" dirty="0"/>
          </a:p>
        </p:txBody>
      </p:sp>
      <p:sp>
        <p:nvSpPr>
          <p:cNvPr id="7" name="Content Placeholder 6">
            <a:extLst>
              <a:ext uri="{FF2B5EF4-FFF2-40B4-BE49-F238E27FC236}">
                <a16:creationId xmlns:a16="http://schemas.microsoft.com/office/drawing/2014/main" id="{0ECFF10C-4A2D-46FE-FE9D-AFF41985D017}"/>
              </a:ext>
            </a:extLst>
          </p:cNvPr>
          <p:cNvSpPr>
            <a:spLocks noGrp="1"/>
          </p:cNvSpPr>
          <p:nvPr>
            <p:ph sz="quarter" idx="26"/>
          </p:nvPr>
        </p:nvSpPr>
        <p:spPr>
          <a:xfrm>
            <a:off x="14197414" y="5683427"/>
            <a:ext cx="17040836" cy="3498652"/>
          </a:xfrm>
        </p:spPr>
        <p:txBody>
          <a:bodyPr/>
          <a:lstStyle/>
          <a:p>
            <a:pPr algn="just"/>
            <a:r>
              <a:rPr lang="ja-JP" altLang="ja-JP" sz="6000" dirty="0">
                <a:latin typeface="MS PGothic" panose="020B0600070205080204" pitchFamily="34" charset="-128"/>
                <a:ea typeface="MS PGothic" panose="020B0600070205080204" pitchFamily="34" charset="-128"/>
              </a:rPr>
              <a:t>高温に対する感度を含む全体的な挙動を理解することで</a:t>
            </a:r>
            <a:r>
              <a:rPr lang="en-US" altLang="ja-JP" sz="6000" dirty="0">
                <a:latin typeface="MS PGothic" panose="020B0600070205080204" pitchFamily="34" charset="-128"/>
                <a:ea typeface="MS PGothic" panose="020B0600070205080204" pitchFamily="34" charset="-128"/>
              </a:rPr>
              <a:t>, </a:t>
            </a:r>
            <a:r>
              <a:rPr lang="ja-JP" altLang="ja-JP" sz="6000" dirty="0">
                <a:latin typeface="MS PGothic" panose="020B0600070205080204" pitchFamily="34" charset="-128"/>
                <a:ea typeface="MS PGothic" panose="020B0600070205080204" pitchFamily="34" charset="-128"/>
              </a:rPr>
              <a:t>永久磁石 （</a:t>
            </a:r>
            <a:r>
              <a:rPr lang="en-US" altLang="ja-JP" sz="6000" dirty="0">
                <a:latin typeface="MS PGothic" panose="020B0600070205080204" pitchFamily="34" charset="-128"/>
                <a:ea typeface="MS PGothic" panose="020B0600070205080204" pitchFamily="34" charset="-128"/>
              </a:rPr>
              <a:t>PM</a:t>
            </a:r>
            <a:r>
              <a:rPr lang="ja-JP" altLang="ja-JP" sz="6000" dirty="0">
                <a:latin typeface="MS PGothic" panose="020B0600070205080204" pitchFamily="34" charset="-128"/>
                <a:ea typeface="MS PGothic" panose="020B0600070205080204" pitchFamily="34" charset="-128"/>
              </a:rPr>
              <a:t>） モーターの性能を最適化する</a:t>
            </a:r>
            <a:r>
              <a:rPr lang="en-US" altLang="ja-JP" sz="6000" dirty="0">
                <a:latin typeface="MS PGothic" panose="020B0600070205080204" pitchFamily="34" charset="-128"/>
                <a:ea typeface="MS PGothic" panose="020B0600070205080204" pitchFamily="34" charset="-128"/>
              </a:rPr>
              <a:t>.</a:t>
            </a:r>
            <a:endParaRPr lang="ja-JP" altLang="ja-JP" sz="6000" dirty="0">
              <a:latin typeface="MS PGothic" panose="020B0600070205080204" pitchFamily="34" charset="-128"/>
              <a:ea typeface="MS PGothic" panose="020B0600070205080204" pitchFamily="34" charset="-128"/>
            </a:endParaRPr>
          </a:p>
        </p:txBody>
      </p:sp>
      <p:sp>
        <p:nvSpPr>
          <p:cNvPr id="8" name="Text Placeholder 7">
            <a:extLst>
              <a:ext uri="{FF2B5EF4-FFF2-40B4-BE49-F238E27FC236}">
                <a16:creationId xmlns:a16="http://schemas.microsoft.com/office/drawing/2014/main" id="{DA1BB53D-2E25-D875-FFA5-CFEC822C512D}"/>
              </a:ext>
            </a:extLst>
          </p:cNvPr>
          <p:cNvSpPr>
            <a:spLocks noGrp="1"/>
          </p:cNvSpPr>
          <p:nvPr>
            <p:ph type="body" sz="quarter" idx="18"/>
          </p:nvPr>
        </p:nvSpPr>
        <p:spPr/>
        <p:txBody>
          <a:bodyPr/>
          <a:lstStyle/>
          <a:p>
            <a:pPr algn="just"/>
            <a:r>
              <a:rPr lang="en-US" altLang="ja-JP" sz="5000" dirty="0">
                <a:latin typeface="MS PGothic" panose="020B0600070205080204" pitchFamily="34" charset="-128"/>
                <a:ea typeface="MS PGothic" panose="020B0600070205080204" pitchFamily="34" charset="-128"/>
              </a:rPr>
              <a:t>PM</a:t>
            </a:r>
            <a:r>
              <a:rPr lang="ja-JP" altLang="ja-JP" sz="5000" dirty="0">
                <a:latin typeface="MS PGothic" panose="020B0600070205080204" pitchFamily="34" charset="-128"/>
                <a:ea typeface="MS PGothic" panose="020B0600070205080204" pitchFamily="34" charset="-128"/>
              </a:rPr>
              <a:t>モーターは省エネルギー性能により高く評価されているが</a:t>
            </a:r>
            <a:r>
              <a:rPr lang="en-US" altLang="ja-JP" sz="5000" dirty="0">
                <a:latin typeface="MS PGothic" panose="020B0600070205080204" pitchFamily="34" charset="-128"/>
                <a:ea typeface="MS PGothic" panose="020B0600070205080204" pitchFamily="34" charset="-128"/>
              </a:rPr>
              <a:t>, </a:t>
            </a:r>
            <a:r>
              <a:rPr lang="ja-JP" altLang="ja-JP" sz="5000" dirty="0">
                <a:latin typeface="MS PGothic" panose="020B0600070205080204" pitchFamily="34" charset="-128"/>
                <a:ea typeface="MS PGothic" panose="020B0600070205080204" pitchFamily="34" charset="-128"/>
              </a:rPr>
              <a:t>いくつかの設計上の制約が存在する</a:t>
            </a:r>
            <a:r>
              <a:rPr lang="en-US" altLang="ja-JP" sz="5000" dirty="0">
                <a:latin typeface="MS PGothic" panose="020B0600070205080204" pitchFamily="34" charset="-128"/>
                <a:ea typeface="MS PGothic" panose="020B0600070205080204" pitchFamily="34" charset="-128"/>
              </a:rPr>
              <a:t>. </a:t>
            </a:r>
            <a:r>
              <a:rPr lang="ja-JP" altLang="ja-JP" sz="5000" dirty="0">
                <a:latin typeface="MS PGothic" panose="020B0600070205080204" pitchFamily="34" charset="-128"/>
                <a:ea typeface="MS PGothic" panose="020B0600070205080204" pitchFamily="34" charset="-128"/>
              </a:rPr>
              <a:t>例えば</a:t>
            </a:r>
            <a:r>
              <a:rPr lang="en-US" altLang="ja-JP" sz="5000" dirty="0">
                <a:latin typeface="MS PGothic" panose="020B0600070205080204" pitchFamily="34" charset="-128"/>
                <a:ea typeface="MS PGothic" panose="020B0600070205080204" pitchFamily="34" charset="-128"/>
              </a:rPr>
              <a:t>, </a:t>
            </a:r>
            <a:r>
              <a:rPr lang="ja-JP" altLang="ja-JP" sz="5000" dirty="0">
                <a:latin typeface="MS PGothic" panose="020B0600070205080204" pitchFamily="34" charset="-128"/>
                <a:ea typeface="MS PGothic" panose="020B0600070205080204" pitchFamily="34" charset="-128"/>
              </a:rPr>
              <a:t>永久磁石は高温に対して敏感である</a:t>
            </a:r>
            <a:r>
              <a:rPr lang="en-US" altLang="ja-JP" sz="5000" dirty="0">
                <a:latin typeface="MS PGothic" panose="020B0600070205080204" pitchFamily="34" charset="-128"/>
                <a:ea typeface="MS PGothic" panose="020B0600070205080204" pitchFamily="34" charset="-128"/>
              </a:rPr>
              <a:t>. </a:t>
            </a:r>
            <a:r>
              <a:rPr lang="ja-JP" altLang="ja-JP" sz="5000" dirty="0">
                <a:latin typeface="MS PGothic" panose="020B0600070205080204" pitchFamily="34" charset="-128"/>
                <a:ea typeface="MS PGothic" panose="020B0600070205080204" pitchFamily="34" charset="-128"/>
              </a:rPr>
              <a:t>このような高温は</a:t>
            </a:r>
            <a:r>
              <a:rPr lang="en-US" altLang="ja-JP" sz="5000" dirty="0">
                <a:latin typeface="MS PGothic" panose="020B0600070205080204" pitchFamily="34" charset="-128"/>
                <a:ea typeface="MS PGothic" panose="020B0600070205080204" pitchFamily="34" charset="-128"/>
              </a:rPr>
              <a:t>, </a:t>
            </a:r>
            <a:r>
              <a:rPr lang="ja-JP" altLang="ja-JP" sz="5000" dirty="0">
                <a:latin typeface="MS PGothic" panose="020B0600070205080204" pitchFamily="34" charset="-128"/>
                <a:ea typeface="MS PGothic" panose="020B0600070205080204" pitchFamily="34" charset="-128"/>
              </a:rPr>
              <a:t>特に渦電流による熱損失など</a:t>
            </a:r>
            <a:r>
              <a:rPr lang="en-US" altLang="ja-JP" sz="5000" dirty="0">
                <a:latin typeface="MS PGothic" panose="020B0600070205080204" pitchFamily="34" charset="-128"/>
                <a:ea typeface="MS PGothic" panose="020B0600070205080204" pitchFamily="34" charset="-128"/>
              </a:rPr>
              <a:t>, </a:t>
            </a:r>
            <a:r>
              <a:rPr lang="ja-JP" altLang="ja-JP" sz="5000" dirty="0">
                <a:latin typeface="MS PGothic" panose="020B0600070205080204" pitchFamily="34" charset="-128"/>
                <a:ea typeface="MS PGothic" panose="020B0600070205080204" pitchFamily="34" charset="-128"/>
              </a:rPr>
              <a:t>電流によって発生する場合がある</a:t>
            </a:r>
            <a:r>
              <a:rPr lang="en-US" altLang="ja-JP" sz="5000" dirty="0">
                <a:latin typeface="MS PGothic" panose="020B0600070205080204" pitchFamily="34" charset="-128"/>
                <a:ea typeface="MS PGothic" panose="020B0600070205080204" pitchFamily="34" charset="-128"/>
              </a:rPr>
              <a:t>.</a:t>
            </a:r>
          </a:p>
          <a:p>
            <a:pPr algn="just"/>
            <a:endParaRPr lang="en-US" altLang="ja-JP" sz="5000" dirty="0"/>
          </a:p>
          <a:p>
            <a:pPr algn="just"/>
            <a:r>
              <a:rPr lang="ja-JP" altLang="ja-JP" sz="5000" dirty="0">
                <a:latin typeface="MS PGothic" panose="020B0600070205080204" pitchFamily="34" charset="-128"/>
                <a:ea typeface="MS PGothic" panose="020B0600070205080204" pitchFamily="34" charset="-128"/>
              </a:rPr>
              <a:t>本研究の結果は</a:t>
            </a:r>
            <a:r>
              <a:rPr lang="en-US" altLang="ja-JP" sz="5000" dirty="0">
                <a:latin typeface="MS PGothic" panose="020B0600070205080204" pitchFamily="34" charset="-128"/>
                <a:ea typeface="MS PGothic" panose="020B0600070205080204" pitchFamily="34" charset="-128"/>
              </a:rPr>
              <a:t>, </a:t>
            </a:r>
            <a:r>
              <a:rPr lang="ja-JP" altLang="ja-JP" sz="5000" dirty="0">
                <a:latin typeface="MS PGothic" panose="020B0600070205080204" pitchFamily="34" charset="-128"/>
                <a:ea typeface="MS PGothic" panose="020B0600070205080204" pitchFamily="34" charset="-128"/>
              </a:rPr>
              <a:t>特に磁石内部で発生する渦電流損失を考慮することで</a:t>
            </a:r>
            <a:r>
              <a:rPr lang="en-US" altLang="ja-JP" sz="5000" dirty="0">
                <a:latin typeface="MS PGothic" panose="020B0600070205080204" pitchFamily="34" charset="-128"/>
                <a:ea typeface="MS PGothic" panose="020B0600070205080204" pitchFamily="34" charset="-128"/>
              </a:rPr>
              <a:t>, PM</a:t>
            </a:r>
            <a:r>
              <a:rPr lang="ja-JP" altLang="ja-JP" sz="5000" dirty="0">
                <a:latin typeface="MS PGothic" panose="020B0600070205080204" pitchFamily="34" charset="-128"/>
                <a:ea typeface="MS PGothic" panose="020B0600070205080204" pitchFamily="34" charset="-128"/>
              </a:rPr>
              <a:t>モーターの挙動に対するより深い理解を提供する</a:t>
            </a:r>
            <a:r>
              <a:rPr lang="en-US" altLang="ja-JP" sz="5000" dirty="0">
                <a:latin typeface="MS PGothic" panose="020B0600070205080204" pitchFamily="34" charset="-128"/>
                <a:ea typeface="MS PGothic" panose="020B0600070205080204" pitchFamily="34" charset="-128"/>
              </a:rPr>
              <a:t>. </a:t>
            </a:r>
            <a:r>
              <a:rPr lang="ja-JP" altLang="ja-JP" sz="5000" dirty="0">
                <a:latin typeface="MS PGothic" panose="020B0600070205080204" pitchFamily="34" charset="-128"/>
                <a:ea typeface="MS PGothic" panose="020B0600070205080204" pitchFamily="34" charset="-128"/>
              </a:rPr>
              <a:t>この情報は</a:t>
            </a:r>
            <a:r>
              <a:rPr lang="en-US" altLang="ja-JP" sz="5000" dirty="0">
                <a:latin typeface="MS PGothic" panose="020B0600070205080204" pitchFamily="34" charset="-128"/>
                <a:ea typeface="MS PGothic" panose="020B0600070205080204" pitchFamily="34" charset="-128"/>
              </a:rPr>
              <a:t>, PM</a:t>
            </a:r>
            <a:r>
              <a:rPr lang="ja-JP" altLang="ja-JP" sz="5000" dirty="0">
                <a:latin typeface="MS PGothic" panose="020B0600070205080204" pitchFamily="34" charset="-128"/>
                <a:ea typeface="MS PGothic" panose="020B0600070205080204" pitchFamily="34" charset="-128"/>
              </a:rPr>
              <a:t>モーターおよびそれが駆動する技術の設計改善に有用な知見となる</a:t>
            </a:r>
            <a:r>
              <a:rPr lang="en-US" altLang="ja-JP" sz="5000" dirty="0">
                <a:latin typeface="MS PGothic" panose="020B0600070205080204" pitchFamily="34" charset="-128"/>
                <a:ea typeface="MS PGothic" panose="020B0600070205080204" pitchFamily="34" charset="-128"/>
              </a:rPr>
              <a:t>.</a:t>
            </a:r>
            <a:endParaRPr lang="en-US" sz="5000" dirty="0">
              <a:latin typeface="MS PGothic" panose="020B0600070205080204" pitchFamily="34" charset="-128"/>
              <a:ea typeface="MS PGothic" panose="020B0600070205080204" pitchFamily="34" charset="-128"/>
            </a:endParaRPr>
          </a:p>
        </p:txBody>
      </p:sp>
      <p:sp>
        <p:nvSpPr>
          <p:cNvPr id="9" name="Text Placeholder 8">
            <a:extLst>
              <a:ext uri="{FF2B5EF4-FFF2-40B4-BE49-F238E27FC236}">
                <a16:creationId xmlns:a16="http://schemas.microsoft.com/office/drawing/2014/main" id="{6D4523F0-041D-5E91-4A76-1D964A4582CF}"/>
              </a:ext>
            </a:extLst>
          </p:cNvPr>
          <p:cNvSpPr>
            <a:spLocks noGrp="1"/>
          </p:cNvSpPr>
          <p:nvPr>
            <p:ph type="body" sz="quarter" idx="27"/>
          </p:nvPr>
        </p:nvSpPr>
        <p:spPr/>
        <p:txBody>
          <a:bodyPr anchor="ctr"/>
          <a:lstStyle/>
          <a:p>
            <a:r>
              <a:rPr lang="ja-JP" altLang="en-US" sz="8000" dirty="0">
                <a:latin typeface="MS PGothic" panose="020B0600070205080204" pitchFamily="34" charset="-128"/>
                <a:ea typeface="MS PGothic" panose="020B0600070205080204" pitchFamily="34" charset="-128"/>
              </a:rPr>
              <a:t>概要</a:t>
            </a:r>
            <a:endParaRPr lang="en-US" sz="8000" dirty="0">
              <a:latin typeface="MS PGothic" panose="020B0600070205080204" pitchFamily="34" charset="-128"/>
              <a:ea typeface="MS PGothic" panose="020B0600070205080204" pitchFamily="34" charset="-128"/>
            </a:endParaRPr>
          </a:p>
        </p:txBody>
      </p:sp>
      <p:sp>
        <p:nvSpPr>
          <p:cNvPr id="10" name="Text Placeholder 9">
            <a:extLst>
              <a:ext uri="{FF2B5EF4-FFF2-40B4-BE49-F238E27FC236}">
                <a16:creationId xmlns:a16="http://schemas.microsoft.com/office/drawing/2014/main" id="{45A5164B-0579-C6F3-E359-DF0C0D254EBD}"/>
              </a:ext>
            </a:extLst>
          </p:cNvPr>
          <p:cNvSpPr>
            <a:spLocks noGrp="1"/>
          </p:cNvSpPr>
          <p:nvPr>
            <p:ph type="body" sz="quarter" idx="28"/>
          </p:nvPr>
        </p:nvSpPr>
        <p:spPr/>
        <p:txBody>
          <a:bodyPr anchor="ctr"/>
          <a:lstStyle/>
          <a:p>
            <a:r>
              <a:rPr lang="ja-JP" altLang="en-US" sz="8000" dirty="0"/>
              <a:t>計算手法</a:t>
            </a:r>
            <a:endParaRPr lang="en-US" sz="8000" dirty="0">
              <a:latin typeface="MS PGothic" panose="020B0600070205080204" pitchFamily="34" charset="-128"/>
              <a:ea typeface="MS PGothic" panose="020B0600070205080204" pitchFamily="34" charset="-128"/>
            </a:endParaRPr>
          </a:p>
        </p:txBody>
      </p:sp>
      <p:pic>
        <p:nvPicPr>
          <p:cNvPr id="79" name="Picture Placeholder 78">
            <a:extLst>
              <a:ext uri="{FF2B5EF4-FFF2-40B4-BE49-F238E27FC236}">
                <a16:creationId xmlns:a16="http://schemas.microsoft.com/office/drawing/2014/main" id="{3883113E-E7DE-4F41-9BF8-1C7DAE28AC43}"/>
              </a:ext>
            </a:extLst>
          </p:cNvPr>
          <p:cNvPicPr>
            <a:picLocks noGrp="1" noChangeAspect="1"/>
          </p:cNvPicPr>
          <p:nvPr>
            <p:ph type="pic" sz="quarter" idx="29"/>
          </p:nvPr>
        </p:nvPicPr>
        <p:blipFill>
          <a:blip r:embed="rId4">
            <a:extLst>
              <a:ext uri="{28A0092B-C50C-407E-A947-70E740481C1C}">
                <a14:useLocalDpi xmlns:a14="http://schemas.microsoft.com/office/drawing/2010/main" val="0"/>
              </a:ext>
            </a:extLst>
          </a:blip>
          <a:srcRect l="2188" r="2188"/>
          <a:stretch>
            <a:fillRect/>
          </a:stretch>
        </p:blipFill>
        <p:spPr>
          <a:xfrm>
            <a:off x="1196912" y="20604287"/>
            <a:ext cx="13710909" cy="6256212"/>
          </a:xfrm>
        </p:spPr>
      </p:pic>
      <p:sp>
        <p:nvSpPr>
          <p:cNvPr id="50" name="Text Placeholder 49">
            <a:extLst>
              <a:ext uri="{FF2B5EF4-FFF2-40B4-BE49-F238E27FC236}">
                <a16:creationId xmlns:a16="http://schemas.microsoft.com/office/drawing/2014/main" id="{88169A2F-46BF-4EE2-836D-7F3D2AAD72E4}"/>
              </a:ext>
            </a:extLst>
          </p:cNvPr>
          <p:cNvSpPr>
            <a:spLocks noGrp="1"/>
          </p:cNvSpPr>
          <p:nvPr>
            <p:ph type="body" sz="quarter" idx="30"/>
          </p:nvPr>
        </p:nvSpPr>
        <p:spPr/>
        <p:txBody>
          <a:bodyPr/>
          <a:lstStyle/>
          <a:p>
            <a:r>
              <a:rPr lang="ja-JP" altLang="ja-JP" sz="4000" b="1" dirty="0">
                <a:latin typeface="MS PGothic" panose="020B0600070205080204" pitchFamily="34" charset="-128"/>
                <a:ea typeface="MS PGothic" panose="020B0600070205080204" pitchFamily="34" charset="-128"/>
              </a:rPr>
              <a:t>図</a:t>
            </a:r>
            <a:r>
              <a:rPr lang="en-US" altLang="ja-JP" sz="4000" b="1" dirty="0">
                <a:latin typeface="MS PGothic" panose="020B0600070205080204" pitchFamily="34" charset="-128"/>
                <a:ea typeface="MS PGothic" panose="020B0600070205080204" pitchFamily="34" charset="-128"/>
              </a:rPr>
              <a:t> 1</a:t>
            </a:r>
            <a:r>
              <a:rPr lang="ja-JP" altLang="ja-JP" sz="4000" b="1" dirty="0">
                <a:latin typeface="MS PGothic" panose="020B0600070205080204" pitchFamily="34" charset="-128"/>
                <a:ea typeface="MS PGothic" panose="020B0600070205080204" pitchFamily="34" charset="-128"/>
              </a:rPr>
              <a:t>．</a:t>
            </a:r>
            <a:r>
              <a:rPr lang="ja-JP" altLang="ja-JP" sz="4000" dirty="0">
                <a:latin typeface="MS PGothic" panose="020B0600070205080204" pitchFamily="34" charset="-128"/>
                <a:ea typeface="MS PGothic" panose="020B0600070205080204" pitchFamily="34" charset="-128"/>
              </a:rPr>
              <a:t> 左：</a:t>
            </a:r>
            <a:r>
              <a:rPr lang="en-US" altLang="ja-JP" sz="4000" dirty="0">
                <a:latin typeface="MS PGothic" panose="020B0600070205080204" pitchFamily="34" charset="-128"/>
                <a:ea typeface="MS PGothic" panose="020B0600070205080204" pitchFamily="34" charset="-128"/>
              </a:rPr>
              <a:t> </a:t>
            </a:r>
            <a:r>
              <a:rPr lang="ja-JP" altLang="ja-JP" sz="4000" dirty="0">
                <a:latin typeface="MS PGothic" panose="020B0600070205080204" pitchFamily="34" charset="-128"/>
                <a:ea typeface="MS PGothic" panose="020B0600070205080204" pitchFamily="34" charset="-128"/>
              </a:rPr>
              <a:t>永久磁石モーターのセクター</a:t>
            </a:r>
            <a:r>
              <a:rPr lang="en-US" altLang="ja-JP" sz="4000" dirty="0">
                <a:latin typeface="MS PGothic" panose="020B0600070205080204" pitchFamily="34" charset="-128"/>
                <a:ea typeface="MS PGothic" panose="020B0600070205080204" pitchFamily="34" charset="-128"/>
              </a:rPr>
              <a:t>. </a:t>
            </a:r>
            <a:r>
              <a:rPr lang="ja-JP" altLang="ja-JP" sz="4000" dirty="0">
                <a:latin typeface="MS PGothic" panose="020B0600070205080204" pitchFamily="34" charset="-128"/>
                <a:ea typeface="MS PGothic" panose="020B0600070205080204" pitchFamily="34" charset="-128"/>
              </a:rPr>
              <a:t>右：</a:t>
            </a:r>
            <a:r>
              <a:rPr lang="en-US" altLang="ja-JP" sz="4000" dirty="0">
                <a:latin typeface="MS PGothic" panose="020B0600070205080204" pitchFamily="34" charset="-128"/>
                <a:ea typeface="MS PGothic" panose="020B0600070205080204" pitchFamily="34" charset="-128"/>
              </a:rPr>
              <a:t> PM</a:t>
            </a:r>
            <a:r>
              <a:rPr lang="ja-JP" altLang="ja-JP" sz="4000" dirty="0">
                <a:latin typeface="MS PGothic" panose="020B0600070205080204" pitchFamily="34" charset="-128"/>
                <a:ea typeface="MS PGothic" panose="020B0600070205080204" pitchFamily="34" charset="-128"/>
              </a:rPr>
              <a:t>モーターの</a:t>
            </a:r>
            <a:r>
              <a:rPr lang="ja-JP" altLang="en-US" sz="4000" dirty="0">
                <a:latin typeface="MS PGothic" panose="020B0600070205080204" pitchFamily="34" charset="-128"/>
                <a:ea typeface="MS PGothic" panose="020B0600070205080204" pitchFamily="34" charset="-128"/>
              </a:rPr>
              <a:t>概観</a:t>
            </a:r>
            <a:r>
              <a:rPr lang="en-US" altLang="ja-JP" sz="4000" dirty="0">
                <a:latin typeface="MS PGothic" panose="020B0600070205080204" pitchFamily="34" charset="-128"/>
                <a:ea typeface="MS PGothic" panose="020B0600070205080204" pitchFamily="34" charset="-128"/>
              </a:rPr>
              <a:t>.</a:t>
            </a:r>
            <a:endParaRPr lang="ja-JP" altLang="ja-JP" sz="4000" dirty="0">
              <a:latin typeface="MS PGothic" panose="020B0600070205080204" pitchFamily="34" charset="-128"/>
              <a:ea typeface="MS PGothic" panose="020B0600070205080204" pitchFamily="34" charset="-128"/>
            </a:endParaRPr>
          </a:p>
        </p:txBody>
      </p:sp>
      <p:pic>
        <p:nvPicPr>
          <p:cNvPr id="37" name="Picture Placeholder 24">
            <a:extLst>
              <a:ext uri="{FF2B5EF4-FFF2-40B4-BE49-F238E27FC236}">
                <a16:creationId xmlns:a16="http://schemas.microsoft.com/office/drawing/2014/main" id="{F4C12BE2-9F80-4132-8F52-81B981800C18}"/>
              </a:ext>
            </a:extLst>
          </p:cNvPr>
          <p:cNvPicPr>
            <a:picLocks noGrp="1" noChangeAspect="1"/>
          </p:cNvPicPr>
          <p:nvPr>
            <p:ph type="pic" sz="quarter" idx="31"/>
          </p:nvPr>
        </p:nvPicPr>
        <p:blipFill rotWithShape="1">
          <a:blip r:embed="rId5">
            <a:extLst>
              <a:ext uri="{28A0092B-C50C-407E-A947-70E740481C1C}">
                <a14:useLocalDpi xmlns:a14="http://schemas.microsoft.com/office/drawing/2010/main" val="0"/>
              </a:ext>
            </a:extLst>
          </a:blip>
          <a:srcRect l="-5450" t="-91582" r="-7334" b="-89301"/>
          <a:stretch/>
        </p:blipFill>
        <p:spPr>
          <a:xfrm>
            <a:off x="17081105" y="38786405"/>
            <a:ext cx="13848701" cy="3153247"/>
          </a:xfrm>
          <a:prstGeom prst="rect">
            <a:avLst/>
          </a:prstGeom>
        </p:spPr>
      </p:pic>
      <p:sp>
        <p:nvSpPr>
          <p:cNvPr id="14" name="Text Placeholder 13">
            <a:extLst>
              <a:ext uri="{FF2B5EF4-FFF2-40B4-BE49-F238E27FC236}">
                <a16:creationId xmlns:a16="http://schemas.microsoft.com/office/drawing/2014/main" id="{D29AF2C0-2D7E-3F49-368B-8034C468BF46}"/>
              </a:ext>
            </a:extLst>
          </p:cNvPr>
          <p:cNvSpPr>
            <a:spLocks noGrp="1"/>
          </p:cNvSpPr>
          <p:nvPr>
            <p:ph type="body" sz="quarter" idx="32"/>
          </p:nvPr>
        </p:nvSpPr>
        <p:spPr/>
        <p:txBody>
          <a:bodyPr/>
          <a:lstStyle/>
          <a:p>
            <a:pPr algn="just"/>
            <a:r>
              <a:rPr lang="ja-JP" altLang="ja-JP" sz="5000" dirty="0">
                <a:latin typeface="MS PGothic" panose="020B0600070205080204" pitchFamily="34" charset="-128"/>
                <a:ea typeface="MS PGothic" panose="020B0600070205080204" pitchFamily="34" charset="-128"/>
              </a:rPr>
              <a:t>結果は図</a:t>
            </a:r>
            <a:r>
              <a:rPr lang="en-US" altLang="ja-JP" sz="5000" dirty="0">
                <a:latin typeface="MS PGothic" panose="020B0600070205080204" pitchFamily="34" charset="-128"/>
                <a:ea typeface="MS PGothic" panose="020B0600070205080204" pitchFamily="34" charset="-128"/>
              </a:rPr>
              <a:t>2</a:t>
            </a:r>
            <a:r>
              <a:rPr lang="ja-JP" altLang="ja-JP" sz="5000" dirty="0">
                <a:latin typeface="MS PGothic" panose="020B0600070205080204" pitchFamily="34" charset="-128"/>
                <a:ea typeface="MS PGothic" panose="020B0600070205080204" pitchFamily="34" charset="-128"/>
              </a:rPr>
              <a:t>に示す通りであり</a:t>
            </a:r>
            <a:r>
              <a:rPr lang="en-US" altLang="ja-JP" sz="5000" dirty="0">
                <a:latin typeface="MS PGothic" panose="020B0600070205080204" pitchFamily="34" charset="-128"/>
                <a:ea typeface="MS PGothic" panose="020B0600070205080204" pitchFamily="34" charset="-128"/>
              </a:rPr>
              <a:t>, </a:t>
            </a:r>
            <a:r>
              <a:rPr lang="ja-JP" altLang="ja-JP" sz="5000" dirty="0">
                <a:latin typeface="MS PGothic" panose="020B0600070205080204" pitchFamily="34" charset="-128"/>
                <a:ea typeface="MS PGothic" panose="020B0600070205080204" pitchFamily="34" charset="-128"/>
              </a:rPr>
              <a:t>モーターの静止状態における磁束密度を示</a:t>
            </a:r>
            <a:r>
              <a:rPr lang="ja-JP" altLang="en-US" sz="5000" dirty="0">
                <a:latin typeface="MS PGothic" panose="020B0600070205080204" pitchFamily="34" charset="-128"/>
                <a:ea typeface="MS PGothic" panose="020B0600070205080204" pitchFamily="34" charset="-128"/>
              </a:rPr>
              <a:t>す</a:t>
            </a:r>
            <a:r>
              <a:rPr lang="en-US" altLang="ja-JP" sz="5000" dirty="0">
                <a:latin typeface="MS PGothic" panose="020B0600070205080204" pitchFamily="34" charset="-128"/>
                <a:ea typeface="MS PGothic" panose="020B0600070205080204" pitchFamily="34" charset="-128"/>
              </a:rPr>
              <a:t>. </a:t>
            </a:r>
            <a:r>
              <a:rPr lang="ja-JP" altLang="ja-JP" sz="5000" dirty="0">
                <a:latin typeface="MS PGothic" panose="020B0600070205080204" pitchFamily="34" charset="-128"/>
                <a:ea typeface="MS PGothic" panose="020B0600070205080204" pitchFamily="34" charset="-128"/>
              </a:rPr>
              <a:t>これは時間依存解析における初期条件に相当する</a:t>
            </a:r>
            <a:r>
              <a:rPr lang="en-US" altLang="ja-JP" sz="5000" dirty="0">
                <a:latin typeface="MS PGothic" panose="020B0600070205080204" pitchFamily="34" charset="-128"/>
                <a:ea typeface="MS PGothic" panose="020B0600070205080204" pitchFamily="34" charset="-128"/>
              </a:rPr>
              <a:t>. </a:t>
            </a:r>
            <a:r>
              <a:rPr lang="ja-JP" altLang="ja-JP" sz="5000" dirty="0">
                <a:latin typeface="MS PGothic" panose="020B0600070205080204" pitchFamily="34" charset="-128"/>
                <a:ea typeface="MS PGothic" panose="020B0600070205080204" pitchFamily="34" charset="-128"/>
              </a:rPr>
              <a:t>この状態ではコイル電流はゼロである</a:t>
            </a:r>
            <a:r>
              <a:rPr lang="en-US" altLang="ja-JP" sz="5000" dirty="0">
                <a:latin typeface="MS PGothic" panose="020B0600070205080204" pitchFamily="34" charset="-128"/>
                <a:ea typeface="MS PGothic" panose="020B0600070205080204" pitchFamily="34" charset="-128"/>
              </a:rPr>
              <a:t>. </a:t>
            </a:r>
            <a:r>
              <a:rPr lang="ja-JP" altLang="ja-JP" sz="5000" dirty="0">
                <a:latin typeface="MS PGothic" panose="020B0600070205080204" pitchFamily="34" charset="-128"/>
                <a:ea typeface="MS PGothic" panose="020B0600070205080204" pitchFamily="34" charset="-128"/>
              </a:rPr>
              <a:t>また</a:t>
            </a:r>
            <a:r>
              <a:rPr lang="en-US" altLang="ja-JP" sz="5000" dirty="0">
                <a:latin typeface="MS PGothic" panose="020B0600070205080204" pitchFamily="34" charset="-128"/>
                <a:ea typeface="MS PGothic" panose="020B0600070205080204" pitchFamily="34" charset="-128"/>
              </a:rPr>
              <a:t>, </a:t>
            </a:r>
            <a:r>
              <a:rPr lang="ja-JP" altLang="ja-JP" sz="5000" dirty="0">
                <a:latin typeface="MS PGothic" panose="020B0600070205080204" pitchFamily="34" charset="-128"/>
                <a:ea typeface="MS PGothic" panose="020B0600070205080204" pitchFamily="34" charset="-128"/>
              </a:rPr>
              <a:t>モーターが</a:t>
            </a:r>
            <a:r>
              <a:rPr lang="en-US" altLang="ja-JP" sz="5000" dirty="0">
                <a:latin typeface="MS PGothic" panose="020B0600070205080204" pitchFamily="34" charset="-128"/>
                <a:ea typeface="MS PGothic" panose="020B0600070205080204" pitchFamily="34" charset="-128"/>
              </a:rPr>
              <a:t>1</a:t>
            </a:r>
            <a:r>
              <a:rPr lang="ja-JP" altLang="ja-JP" sz="5000" dirty="0">
                <a:latin typeface="MS PGothic" panose="020B0600070205080204" pitchFamily="34" charset="-128"/>
                <a:ea typeface="MS PGothic" panose="020B0600070205080204" pitchFamily="34" charset="-128"/>
              </a:rPr>
              <a:t>セクター角回転した後の磁束密度も示している</a:t>
            </a:r>
            <a:r>
              <a:rPr lang="en-US" altLang="ja-JP" sz="5000" dirty="0">
                <a:latin typeface="MS PGothic" panose="020B0600070205080204" pitchFamily="34" charset="-128"/>
                <a:ea typeface="MS PGothic" panose="020B0600070205080204" pitchFamily="34" charset="-128"/>
              </a:rPr>
              <a:t>. </a:t>
            </a:r>
            <a:r>
              <a:rPr lang="ja-JP" altLang="ja-JP" sz="5000" dirty="0">
                <a:latin typeface="MS PGothic" panose="020B0600070205080204" pitchFamily="34" charset="-128"/>
                <a:ea typeface="MS PGothic" panose="020B0600070205080204" pitchFamily="34" charset="-128"/>
              </a:rPr>
              <a:t>この図では</a:t>
            </a:r>
            <a:r>
              <a:rPr lang="en-US" altLang="ja-JP" sz="5000" dirty="0">
                <a:latin typeface="MS PGothic" panose="020B0600070205080204" pitchFamily="34" charset="-128"/>
                <a:ea typeface="MS PGothic" panose="020B0600070205080204" pitchFamily="34" charset="-128"/>
              </a:rPr>
              <a:t>, </a:t>
            </a:r>
            <a:r>
              <a:rPr lang="ja-JP" altLang="ja-JP" sz="5000" dirty="0">
                <a:latin typeface="MS PGothic" panose="020B0600070205080204" pitchFamily="34" charset="-128"/>
                <a:ea typeface="MS PGothic" panose="020B0600070205080204" pitchFamily="34" charset="-128"/>
              </a:rPr>
              <a:t>より明確に可視化するため</a:t>
            </a:r>
            <a:r>
              <a:rPr lang="en-US" altLang="ja-JP" sz="5000" dirty="0">
                <a:latin typeface="MS PGothic" panose="020B0600070205080204" pitchFamily="34" charset="-128"/>
                <a:ea typeface="MS PGothic" panose="020B0600070205080204" pitchFamily="34" charset="-128"/>
              </a:rPr>
              <a:t>, </a:t>
            </a:r>
            <a:r>
              <a:rPr lang="ja-JP" altLang="ja-JP" sz="5000" dirty="0">
                <a:latin typeface="MS PGothic" panose="020B0600070205080204" pitchFamily="34" charset="-128"/>
                <a:ea typeface="MS PGothic" panose="020B0600070205080204" pitchFamily="34" charset="-128"/>
              </a:rPr>
              <a:t>空気領域およびコイル領域は除外している</a:t>
            </a:r>
            <a:r>
              <a:rPr lang="en-US" altLang="ja-JP" sz="5000" dirty="0">
                <a:latin typeface="MS PGothic" panose="020B0600070205080204" pitchFamily="34" charset="-128"/>
                <a:ea typeface="MS PGothic" panose="020B0600070205080204" pitchFamily="34" charset="-128"/>
              </a:rPr>
              <a:t>.</a:t>
            </a:r>
          </a:p>
        </p:txBody>
      </p:sp>
      <p:sp>
        <p:nvSpPr>
          <p:cNvPr id="15" name="Text Placeholder 14">
            <a:extLst>
              <a:ext uri="{FF2B5EF4-FFF2-40B4-BE49-F238E27FC236}">
                <a16:creationId xmlns:a16="http://schemas.microsoft.com/office/drawing/2014/main" id="{DB2E852A-C96F-A395-AA90-23ECABBA6D8D}"/>
              </a:ext>
            </a:extLst>
          </p:cNvPr>
          <p:cNvSpPr>
            <a:spLocks noGrp="1"/>
          </p:cNvSpPr>
          <p:nvPr>
            <p:ph type="body" sz="quarter" idx="33"/>
          </p:nvPr>
        </p:nvSpPr>
        <p:spPr/>
        <p:txBody>
          <a:bodyPr anchor="ctr"/>
          <a:lstStyle/>
          <a:p>
            <a:r>
              <a:rPr lang="ja-JP" altLang="ja-JP" sz="8000" dirty="0">
                <a:latin typeface="MS PGothic" panose="020B0600070205080204" pitchFamily="34" charset="-128"/>
                <a:ea typeface="MS PGothic" panose="020B0600070205080204" pitchFamily="34" charset="-128"/>
              </a:rPr>
              <a:t>結果</a:t>
            </a:r>
          </a:p>
        </p:txBody>
      </p:sp>
      <p:sp>
        <p:nvSpPr>
          <p:cNvPr id="70" name="Text Placeholder 69">
            <a:extLst>
              <a:ext uri="{FF2B5EF4-FFF2-40B4-BE49-F238E27FC236}">
                <a16:creationId xmlns:a16="http://schemas.microsoft.com/office/drawing/2014/main" id="{2138EC37-6188-40A6-99A3-4FCC7CA620A4}"/>
              </a:ext>
            </a:extLst>
          </p:cNvPr>
          <p:cNvSpPr>
            <a:spLocks noGrp="1"/>
          </p:cNvSpPr>
          <p:nvPr>
            <p:ph type="body" sz="quarter" idx="35"/>
          </p:nvPr>
        </p:nvSpPr>
        <p:spPr>
          <a:xfrm>
            <a:off x="17750395" y="35979703"/>
            <a:ext cx="12278915" cy="1468347"/>
          </a:xfrm>
        </p:spPr>
        <p:txBody>
          <a:bodyPr/>
          <a:lstStyle/>
          <a:p>
            <a:r>
              <a:rPr lang="ja-JP" altLang="ja-JP" sz="4000" b="1" dirty="0">
                <a:latin typeface="MS PGothic" panose="020B0600070205080204" pitchFamily="34" charset="-128"/>
                <a:ea typeface="MS PGothic" panose="020B0600070205080204" pitchFamily="34" charset="-128"/>
              </a:rPr>
              <a:t>図</a:t>
            </a:r>
            <a:r>
              <a:rPr lang="en-US" altLang="ja-JP" sz="4000" b="1" dirty="0">
                <a:latin typeface="MS PGothic" panose="020B0600070205080204" pitchFamily="34" charset="-128"/>
                <a:ea typeface="MS PGothic" panose="020B0600070205080204" pitchFamily="34" charset="-128"/>
              </a:rPr>
              <a:t> 2</a:t>
            </a:r>
            <a:r>
              <a:rPr lang="ja-JP" altLang="ja-JP" sz="4000" b="1" dirty="0">
                <a:latin typeface="MS PGothic" panose="020B0600070205080204" pitchFamily="34" charset="-128"/>
                <a:ea typeface="MS PGothic" panose="020B0600070205080204" pitchFamily="34" charset="-128"/>
              </a:rPr>
              <a:t>．</a:t>
            </a:r>
            <a:r>
              <a:rPr lang="ja-JP" altLang="ja-JP" sz="4000" dirty="0">
                <a:latin typeface="MS PGothic" panose="020B0600070205080204" pitchFamily="34" charset="-128"/>
                <a:ea typeface="MS PGothic" panose="020B0600070205080204" pitchFamily="34" charset="-128"/>
              </a:rPr>
              <a:t> 左：</a:t>
            </a:r>
            <a:r>
              <a:rPr lang="en-US" altLang="ja-JP" sz="4000" dirty="0">
                <a:latin typeface="MS PGothic" panose="020B0600070205080204" pitchFamily="34" charset="-128"/>
                <a:ea typeface="MS PGothic" panose="020B0600070205080204" pitchFamily="34" charset="-128"/>
              </a:rPr>
              <a:t> </a:t>
            </a:r>
            <a:r>
              <a:rPr lang="ja-JP" altLang="ja-JP" sz="4000" dirty="0">
                <a:latin typeface="MS PGothic" panose="020B0600070205080204" pitchFamily="34" charset="-128"/>
                <a:ea typeface="MS PGothic" panose="020B0600070205080204" pitchFamily="34" charset="-128"/>
              </a:rPr>
              <a:t>回転子静止時における永久磁石による磁束密度</a:t>
            </a:r>
            <a:r>
              <a:rPr lang="en-US" altLang="ja-JP" sz="4000" dirty="0">
                <a:latin typeface="MS PGothic" panose="020B0600070205080204" pitchFamily="34" charset="-128"/>
                <a:ea typeface="MS PGothic" panose="020B0600070205080204" pitchFamily="34" charset="-128"/>
              </a:rPr>
              <a:t>. </a:t>
            </a:r>
            <a:r>
              <a:rPr lang="ja-JP" altLang="ja-JP" sz="4000" dirty="0">
                <a:latin typeface="MS PGothic" panose="020B0600070205080204" pitchFamily="34" charset="-128"/>
                <a:ea typeface="MS PGothic" panose="020B0600070205080204" pitchFamily="34" charset="-128"/>
              </a:rPr>
              <a:t>右：</a:t>
            </a:r>
            <a:r>
              <a:rPr lang="en-US" altLang="ja-JP" sz="4000" dirty="0">
                <a:latin typeface="MS PGothic" panose="020B0600070205080204" pitchFamily="34" charset="-128"/>
                <a:ea typeface="MS PGothic" panose="020B0600070205080204" pitchFamily="34" charset="-128"/>
              </a:rPr>
              <a:t> 1</a:t>
            </a:r>
            <a:r>
              <a:rPr lang="ja-JP" altLang="ja-JP" sz="4000" dirty="0">
                <a:latin typeface="MS PGothic" panose="020B0600070205080204" pitchFamily="34" charset="-128"/>
                <a:ea typeface="MS PGothic" panose="020B0600070205080204" pitchFamily="34" charset="-128"/>
              </a:rPr>
              <a:t>セクター角回転後の磁束密度</a:t>
            </a:r>
            <a:r>
              <a:rPr lang="en-US" altLang="ja-JP" sz="4000" dirty="0">
                <a:latin typeface="MS PGothic" panose="020B0600070205080204" pitchFamily="34" charset="-128"/>
                <a:ea typeface="MS PGothic" panose="020B0600070205080204" pitchFamily="34" charset="-128"/>
              </a:rPr>
              <a:t>.</a:t>
            </a:r>
            <a:endParaRPr lang="en-US" sz="4000" dirty="0">
              <a:latin typeface="MS PGothic" panose="020B0600070205080204" pitchFamily="34" charset="-128"/>
              <a:ea typeface="MS PGothic" panose="020B0600070205080204" pitchFamily="34" charset="-128"/>
            </a:endParaRPr>
          </a:p>
        </p:txBody>
      </p:sp>
      <p:pic>
        <p:nvPicPr>
          <p:cNvPr id="27" name="Grafik 125">
            <a:extLst>
              <a:ext uri="{FF2B5EF4-FFF2-40B4-BE49-F238E27FC236}">
                <a16:creationId xmlns:a16="http://schemas.microsoft.com/office/drawing/2014/main" id="{5A1C1AB3-E994-17EC-926B-689620D73742}"/>
              </a:ext>
            </a:extLst>
          </p:cNvPr>
          <p:cNvPicPr>
            <a:picLocks noChangeAspect="1"/>
          </p:cNvPicPr>
          <p:nvPr/>
        </p:nvPicPr>
        <p:blipFill rotWithShape="1">
          <a:blip r:embed="rId6"/>
          <a:srcRect r="25013"/>
          <a:stretch/>
        </p:blipFill>
        <p:spPr>
          <a:xfrm>
            <a:off x="16621606" y="30038769"/>
            <a:ext cx="6136498" cy="5455621"/>
          </a:xfrm>
          <a:prstGeom prst="rect">
            <a:avLst/>
          </a:prstGeom>
        </p:spPr>
      </p:pic>
      <p:pic>
        <p:nvPicPr>
          <p:cNvPr id="29" name="Grafik 127">
            <a:extLst>
              <a:ext uri="{FF2B5EF4-FFF2-40B4-BE49-F238E27FC236}">
                <a16:creationId xmlns:a16="http://schemas.microsoft.com/office/drawing/2014/main" id="{0B7842A1-FC88-B20D-E3B6-DF39403B3315}"/>
              </a:ext>
            </a:extLst>
          </p:cNvPr>
          <p:cNvPicPr>
            <a:picLocks noChangeAspect="1"/>
          </p:cNvPicPr>
          <p:nvPr/>
        </p:nvPicPr>
        <p:blipFill>
          <a:blip r:embed="rId7"/>
          <a:stretch>
            <a:fillRect/>
          </a:stretch>
        </p:blipFill>
        <p:spPr>
          <a:xfrm>
            <a:off x="22692142" y="29809521"/>
            <a:ext cx="8546107" cy="5697405"/>
          </a:xfrm>
          <a:prstGeom prst="rect">
            <a:avLst/>
          </a:prstGeom>
        </p:spPr>
      </p:pic>
    </p:spTree>
    <p:extLst>
      <p:ext uri="{BB962C8B-B14F-4D97-AF65-F5344CB8AC3E}">
        <p14:creationId xmlns:p14="http://schemas.microsoft.com/office/powerpoint/2010/main" val="3781620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54564-37A0-47EB-985B-31EC8AEECB7A}"/>
              </a:ext>
            </a:extLst>
          </p:cNvPr>
          <p:cNvSpPr>
            <a:spLocks noGrp="1"/>
          </p:cNvSpPr>
          <p:nvPr>
            <p:ph type="title"/>
          </p:nvPr>
        </p:nvSpPr>
        <p:spPr>
          <a:xfrm>
            <a:off x="14370877" y="1534000"/>
            <a:ext cx="16131022" cy="3907429"/>
          </a:xfrm>
        </p:spPr>
        <p:txBody>
          <a:bodyPr>
            <a:normAutofit fontScale="90000"/>
          </a:bodyPr>
          <a:lstStyle/>
          <a:p>
            <a:r>
              <a:rPr lang="ja-JP" altLang="en-US" sz="11500" dirty="0"/>
              <a:t>パイプの曲がり部に生じる</a:t>
            </a:r>
            <a:br>
              <a:rPr lang="en-US" altLang="ja-JP" sz="11500" dirty="0"/>
            </a:br>
            <a:r>
              <a:rPr lang="ja-JP" altLang="en-US" sz="11500" dirty="0"/>
              <a:t>興味深い応力</a:t>
            </a:r>
            <a:endParaRPr lang="ja-JP" altLang="ja-JP" dirty="0">
              <a:latin typeface="MS PGothic" panose="020B0600070205080204" pitchFamily="34" charset="-128"/>
              <a:ea typeface="MS PGothic" panose="020B0600070205080204" pitchFamily="34" charset="-128"/>
            </a:endParaRPr>
          </a:p>
        </p:txBody>
      </p:sp>
      <p:sp>
        <p:nvSpPr>
          <p:cNvPr id="3" name="Content Placeholder 2">
            <a:extLst>
              <a:ext uri="{FF2B5EF4-FFF2-40B4-BE49-F238E27FC236}">
                <a16:creationId xmlns:a16="http://schemas.microsoft.com/office/drawing/2014/main" id="{D540B72B-0FE4-434A-ACA1-4A3BE67ACB24}"/>
              </a:ext>
            </a:extLst>
          </p:cNvPr>
          <p:cNvSpPr>
            <a:spLocks noGrp="1"/>
          </p:cNvSpPr>
          <p:nvPr>
            <p:ph sz="quarter" idx="10"/>
          </p:nvPr>
        </p:nvSpPr>
        <p:spPr>
          <a:xfrm>
            <a:off x="14370877" y="9844480"/>
            <a:ext cx="17520817" cy="1984280"/>
          </a:xfrm>
        </p:spPr>
        <p:txBody>
          <a:bodyPr/>
          <a:lstStyle/>
          <a:p>
            <a:r>
              <a:rPr lang="ja-JP" altLang="ja-JP" sz="3600" dirty="0"/>
              <a:t>山田 太郎</a:t>
            </a:r>
            <a:r>
              <a:rPr lang="en-US" altLang="ja-JP" sz="3600" baseline="30000" dirty="0"/>
              <a:t>1</a:t>
            </a:r>
            <a:r>
              <a:rPr lang="en-US" altLang="ja-JP" sz="3600" dirty="0"/>
              <a:t>, J. A. Smith</a:t>
            </a:r>
            <a:r>
              <a:rPr lang="en-US" altLang="ja-JP" sz="3600" baseline="30000" dirty="0"/>
              <a:t>2</a:t>
            </a:r>
            <a:br>
              <a:rPr lang="en-US" sz="3600" dirty="0">
                <a:latin typeface="MS Gothic" panose="020B0609070205080204" pitchFamily="49" charset="-128"/>
                <a:ea typeface="MS Gothic" panose="020B0609070205080204" pitchFamily="49" charset="-128"/>
              </a:rPr>
            </a:br>
            <a:r>
              <a:rPr lang="en-US" sz="3600" dirty="0"/>
              <a:t>1. </a:t>
            </a:r>
            <a:r>
              <a:rPr lang="ja-JP" altLang="en-US" sz="3600" dirty="0"/>
              <a:t>所属機関名</a:t>
            </a:r>
            <a:r>
              <a:rPr lang="en-US" altLang="ja-JP" sz="3600" dirty="0"/>
              <a:t>, </a:t>
            </a:r>
            <a:r>
              <a:rPr lang="ja-JP" altLang="en-US" sz="3600" dirty="0"/>
              <a:t>部署</a:t>
            </a:r>
            <a:r>
              <a:rPr lang="en-US" altLang="ja-JP" sz="3600" dirty="0"/>
              <a:t>, </a:t>
            </a:r>
            <a:r>
              <a:rPr lang="ja-JP" altLang="en-US" sz="3600" dirty="0"/>
              <a:t>郵便番号および所在地 </a:t>
            </a:r>
            <a:r>
              <a:rPr lang="en-US" altLang="ja-JP" sz="3600" dirty="0"/>
              <a:t>(</a:t>
            </a:r>
            <a:r>
              <a:rPr lang="ja-JP" altLang="en-US" sz="3600" dirty="0"/>
              <a:t>都道府県</a:t>
            </a:r>
            <a:r>
              <a:rPr lang="en-US" altLang="ja-JP" sz="3600" dirty="0"/>
              <a:t>, </a:t>
            </a:r>
            <a:r>
              <a:rPr lang="ja-JP" altLang="en-US" sz="3600" dirty="0"/>
              <a:t>市区町村まで</a:t>
            </a:r>
            <a:r>
              <a:rPr lang="en-US" altLang="ja-JP" sz="3600" dirty="0"/>
              <a:t>).</a:t>
            </a:r>
            <a:br>
              <a:rPr lang="en-US" sz="3600" dirty="0"/>
            </a:br>
            <a:r>
              <a:rPr lang="en-US" sz="3600" dirty="0"/>
              <a:t>2</a:t>
            </a:r>
            <a:r>
              <a:rPr lang="en-US" altLang="ja-JP" sz="3600" dirty="0"/>
              <a:t>. COMSOL</a:t>
            </a:r>
            <a:r>
              <a:rPr lang="ja-JP" altLang="ja-JP" sz="3600" dirty="0"/>
              <a:t>合同会社</a:t>
            </a:r>
            <a:r>
              <a:rPr lang="en-US" altLang="ja-JP" sz="3600" dirty="0"/>
              <a:t>, </a:t>
            </a:r>
            <a:r>
              <a:rPr lang="ja-JP" altLang="ja-JP" sz="3600" dirty="0"/>
              <a:t>マーケティング部</a:t>
            </a:r>
            <a:r>
              <a:rPr lang="en-US" altLang="ja-JP" sz="3600" dirty="0"/>
              <a:t>, </a:t>
            </a:r>
            <a:r>
              <a:rPr lang="ja-JP" altLang="ja-JP" sz="3600" dirty="0"/>
              <a:t>〒</a:t>
            </a:r>
            <a:r>
              <a:rPr lang="en-US" altLang="ja-JP" sz="3600" dirty="0"/>
              <a:t>101-0052 </a:t>
            </a:r>
            <a:r>
              <a:rPr lang="ja-JP" altLang="ja-JP" sz="3600" dirty="0"/>
              <a:t>東京都千代田区</a:t>
            </a:r>
            <a:r>
              <a:rPr lang="en-US" altLang="ja-JP" sz="3600" dirty="0"/>
              <a:t>.</a:t>
            </a:r>
            <a:endParaRPr lang="en-US" sz="3600" dirty="0"/>
          </a:p>
          <a:p>
            <a:endParaRPr lang="en-US" sz="3600" dirty="0"/>
          </a:p>
        </p:txBody>
      </p:sp>
      <p:pic>
        <p:nvPicPr>
          <p:cNvPr id="48" name="Picture Placeholder 35">
            <a:extLst>
              <a:ext uri="{FF2B5EF4-FFF2-40B4-BE49-F238E27FC236}">
                <a16:creationId xmlns:a16="http://schemas.microsoft.com/office/drawing/2014/main" id="{E37786E7-E77B-44CD-AE83-BF00D67C2E9F}"/>
              </a:ext>
            </a:extLst>
          </p:cNvPr>
          <p:cNvPicPr>
            <a:picLocks noGrp="1" noChangeAspect="1"/>
          </p:cNvPicPr>
          <p:nvPr>
            <p:ph type="pic" sz="quarter" idx="11"/>
          </p:nvPr>
        </p:nvPicPr>
        <p:blipFill rotWithShape="1">
          <a:blip r:embed="rId2"/>
          <a:srcRect l="20802" t="-277" r="14625" b="17361"/>
          <a:stretch/>
        </p:blipFill>
        <p:spPr>
          <a:xfrm>
            <a:off x="1" y="-1916653"/>
            <a:ext cx="14106184" cy="13899623"/>
          </a:xfrm>
          <a:prstGeom prst="rect">
            <a:avLst/>
          </a:prstGeom>
        </p:spPr>
      </p:pic>
      <p:sp>
        <p:nvSpPr>
          <p:cNvPr id="6" name="Text Placeholder 5">
            <a:extLst>
              <a:ext uri="{FF2B5EF4-FFF2-40B4-BE49-F238E27FC236}">
                <a16:creationId xmlns:a16="http://schemas.microsoft.com/office/drawing/2014/main" id="{368CEE9F-DAD5-47A2-8509-9F75DD38DCE6}"/>
              </a:ext>
            </a:extLst>
          </p:cNvPr>
          <p:cNvSpPr>
            <a:spLocks noGrp="1"/>
          </p:cNvSpPr>
          <p:nvPr>
            <p:ph type="body" sz="quarter" idx="23"/>
          </p:nvPr>
        </p:nvSpPr>
        <p:spPr>
          <a:xfrm>
            <a:off x="15700023" y="21687824"/>
            <a:ext cx="14752596" cy="6856707"/>
          </a:xfrm>
        </p:spPr>
        <p:txBody>
          <a:bodyPr/>
          <a:lstStyle/>
          <a:p>
            <a:pPr algn="just"/>
            <a:r>
              <a:rPr lang="ja-JP" altLang="ja-JP" sz="4100" dirty="0">
                <a:latin typeface="MS PGothic" panose="020B0600070205080204" pitchFamily="34" charset="-128"/>
                <a:ea typeface="MS PGothic" panose="020B0600070205080204" pitchFamily="34" charset="-128"/>
              </a:rPr>
              <a:t>パイプは細長く一定断面を持つため</a:t>
            </a:r>
            <a:r>
              <a:rPr lang="en-US" altLang="ja-JP" sz="4100" dirty="0">
                <a:latin typeface="MS PGothic" panose="020B0600070205080204" pitchFamily="34" charset="-128"/>
                <a:ea typeface="MS PGothic" panose="020B0600070205080204" pitchFamily="34" charset="-128"/>
              </a:rPr>
              <a:t>, </a:t>
            </a:r>
            <a:r>
              <a:rPr lang="ja-JP" altLang="ja-JP" sz="4100" dirty="0">
                <a:latin typeface="MS PGothic" panose="020B0600070205080204" pitchFamily="34" charset="-128"/>
                <a:ea typeface="MS PGothic" panose="020B0600070205080204" pitchFamily="34" charset="-128"/>
              </a:rPr>
              <a:t>単純化解析では梁として扱うことが自然に思われる</a:t>
            </a:r>
            <a:r>
              <a:rPr lang="en-US" altLang="ja-JP" sz="4100" dirty="0">
                <a:latin typeface="MS PGothic" panose="020B0600070205080204" pitchFamily="34" charset="-128"/>
                <a:ea typeface="MS PGothic" panose="020B0600070205080204" pitchFamily="34" charset="-128"/>
              </a:rPr>
              <a:t>. </a:t>
            </a:r>
            <a:r>
              <a:rPr lang="ja-JP" altLang="ja-JP" sz="4100" dirty="0">
                <a:latin typeface="MS PGothic" panose="020B0600070205080204" pitchFamily="34" charset="-128"/>
                <a:ea typeface="MS PGothic" panose="020B0600070205080204" pitchFamily="34" charset="-128"/>
              </a:rPr>
              <a:t>ここでは曲げモーメントのみが作用しており</a:t>
            </a:r>
            <a:r>
              <a:rPr lang="en-US" altLang="ja-JP" sz="4100" dirty="0">
                <a:latin typeface="MS PGothic" panose="020B0600070205080204" pitchFamily="34" charset="-128"/>
                <a:ea typeface="MS PGothic" panose="020B0600070205080204" pitchFamily="34" charset="-128"/>
              </a:rPr>
              <a:t>, </a:t>
            </a:r>
            <a:r>
              <a:rPr lang="ja-JP" altLang="ja-JP" sz="4100" dirty="0">
                <a:latin typeface="MS PGothic" panose="020B0600070205080204" pitchFamily="34" charset="-128"/>
                <a:ea typeface="MS PGothic" panose="020B0600070205080204" pitchFamily="34" charset="-128"/>
              </a:rPr>
              <a:t>梁軸方向の任意の断面において一定である</a:t>
            </a:r>
            <a:r>
              <a:rPr lang="en-US" altLang="ja-JP" sz="4100" dirty="0">
                <a:latin typeface="MS PGothic" panose="020B0600070205080204" pitchFamily="34" charset="-128"/>
                <a:ea typeface="MS PGothic" panose="020B0600070205080204" pitchFamily="34" charset="-128"/>
              </a:rPr>
              <a:t>.</a:t>
            </a:r>
            <a:endParaRPr lang="ja-JP" altLang="ja-JP" sz="4100" dirty="0">
              <a:latin typeface="MS PGothic" panose="020B0600070205080204" pitchFamily="34" charset="-128"/>
              <a:ea typeface="MS PGothic" panose="020B0600070205080204" pitchFamily="34" charset="-128"/>
            </a:endParaRPr>
          </a:p>
          <a:p>
            <a:pPr algn="just"/>
            <a:r>
              <a:rPr lang="ja-JP" altLang="ja-JP" sz="4100" dirty="0">
                <a:latin typeface="MS PGothic" panose="020B0600070205080204" pitchFamily="34" charset="-128"/>
                <a:ea typeface="MS PGothic" panose="020B0600070205080204" pitchFamily="34" charset="-128"/>
              </a:rPr>
              <a:t>最大応力はパイプ内側で発生する</a:t>
            </a:r>
            <a:r>
              <a:rPr lang="en-US" altLang="ja-JP" sz="4100" dirty="0">
                <a:latin typeface="MS PGothic" panose="020B0600070205080204" pitchFamily="34" charset="-128"/>
                <a:ea typeface="MS PGothic" panose="020B0600070205080204" pitchFamily="34" charset="-128"/>
              </a:rPr>
              <a:t>. </a:t>
            </a:r>
            <a:r>
              <a:rPr lang="ja-JP" altLang="ja-JP" sz="4100" dirty="0">
                <a:latin typeface="MS PGothic" panose="020B0600070205080204" pitchFamily="34" charset="-128"/>
                <a:ea typeface="MS PGothic" panose="020B0600070205080204" pitchFamily="34" charset="-128"/>
              </a:rPr>
              <a:t>また</a:t>
            </a:r>
            <a:r>
              <a:rPr lang="en-US" altLang="ja-JP" sz="4100" dirty="0">
                <a:latin typeface="MS PGothic" panose="020B0600070205080204" pitchFamily="34" charset="-128"/>
                <a:ea typeface="MS PGothic" panose="020B0600070205080204" pitchFamily="34" charset="-128"/>
              </a:rPr>
              <a:t>, </a:t>
            </a:r>
            <a:r>
              <a:rPr lang="ja-JP" altLang="ja-JP" sz="4100" dirty="0">
                <a:latin typeface="MS PGothic" panose="020B0600070205080204" pitchFamily="34" charset="-128"/>
                <a:ea typeface="MS PGothic" panose="020B0600070205080204" pitchFamily="34" charset="-128"/>
              </a:rPr>
              <a:t>曲げ部の断面は大きく変形し</a:t>
            </a:r>
            <a:r>
              <a:rPr lang="en-US" altLang="ja-JP" sz="4100" dirty="0">
                <a:latin typeface="MS PGothic" panose="020B0600070205080204" pitchFamily="34" charset="-128"/>
                <a:ea typeface="MS PGothic" panose="020B0600070205080204" pitchFamily="34" charset="-128"/>
              </a:rPr>
              <a:t>, </a:t>
            </a:r>
            <a:r>
              <a:rPr lang="ja-JP" altLang="ja-JP" sz="4100" dirty="0">
                <a:latin typeface="MS PGothic" panose="020B0600070205080204" pitchFamily="34" charset="-128"/>
                <a:ea typeface="MS PGothic" panose="020B0600070205080204" pitchFamily="34" charset="-128"/>
              </a:rPr>
              <a:t>楕円化する</a:t>
            </a:r>
            <a:r>
              <a:rPr lang="en-US" altLang="ja-JP" sz="4100" dirty="0">
                <a:latin typeface="MS PGothic" panose="020B0600070205080204" pitchFamily="34" charset="-128"/>
                <a:ea typeface="MS PGothic" panose="020B0600070205080204" pitchFamily="34" charset="-128"/>
              </a:rPr>
              <a:t>.</a:t>
            </a:r>
            <a:r>
              <a:rPr lang="ja-JP" altLang="ja-JP" sz="4100" dirty="0">
                <a:latin typeface="MS PGothic" panose="020B0600070205080204" pitchFamily="34" charset="-128"/>
                <a:ea typeface="MS PGothic" panose="020B0600070205080204" pitchFamily="34" charset="-128"/>
              </a:rPr>
              <a:t>その主軸は</a:t>
            </a:r>
            <a:r>
              <a:rPr lang="en-US" altLang="ja-JP" sz="4100" dirty="0">
                <a:latin typeface="MS PGothic" panose="020B0600070205080204" pitchFamily="34" charset="-128"/>
                <a:ea typeface="MS PGothic" panose="020B0600070205080204" pitchFamily="34" charset="-128"/>
              </a:rPr>
              <a:t>, </a:t>
            </a:r>
            <a:r>
              <a:rPr lang="ja-JP" altLang="ja-JP" sz="4100" dirty="0">
                <a:latin typeface="MS PGothic" panose="020B0600070205080204" pitchFamily="34" charset="-128"/>
                <a:ea typeface="MS PGothic" panose="020B0600070205080204" pitchFamily="34" charset="-128"/>
              </a:rPr>
              <a:t>曲げモーメントの方向に応じて</a:t>
            </a:r>
            <a:r>
              <a:rPr lang="en-US" altLang="ja-JP" sz="4100" dirty="0">
                <a:latin typeface="MS PGothic" panose="020B0600070205080204" pitchFamily="34" charset="-128"/>
                <a:ea typeface="MS PGothic" panose="020B0600070205080204" pitchFamily="34" charset="-128"/>
              </a:rPr>
              <a:t>, </a:t>
            </a:r>
            <a:r>
              <a:rPr lang="ja-JP" altLang="ja-JP" sz="4100" dirty="0">
                <a:latin typeface="MS PGothic" panose="020B0600070205080204" pitchFamily="34" charset="-128"/>
                <a:ea typeface="MS PGothic" panose="020B0600070205080204" pitchFamily="34" charset="-128"/>
              </a:rPr>
              <a:t>曲げ面内またはそれに直交する方向に配向する</a:t>
            </a:r>
            <a:r>
              <a:rPr lang="en-US" altLang="ja-JP" sz="4100" dirty="0">
                <a:latin typeface="MS PGothic" panose="020B0600070205080204" pitchFamily="34" charset="-128"/>
                <a:ea typeface="MS PGothic" panose="020B0600070205080204" pitchFamily="34" charset="-128"/>
              </a:rPr>
              <a:t>.</a:t>
            </a:r>
            <a:endParaRPr lang="en-US" sz="4100" dirty="0">
              <a:latin typeface="MS PGothic" panose="020B0600070205080204" pitchFamily="34" charset="-128"/>
              <a:ea typeface="MS PGothic" panose="020B0600070205080204" pitchFamily="34" charset="-128"/>
            </a:endParaRPr>
          </a:p>
        </p:txBody>
      </p:sp>
      <p:sp>
        <p:nvSpPr>
          <p:cNvPr id="7" name="Text Placeholder 6">
            <a:extLst>
              <a:ext uri="{FF2B5EF4-FFF2-40B4-BE49-F238E27FC236}">
                <a16:creationId xmlns:a16="http://schemas.microsoft.com/office/drawing/2014/main" id="{F0F6372D-DFEF-4C26-B3CF-D01CF87C8B2F}"/>
              </a:ext>
            </a:extLst>
          </p:cNvPr>
          <p:cNvSpPr>
            <a:spLocks noGrp="1"/>
          </p:cNvSpPr>
          <p:nvPr>
            <p:ph type="body" sz="quarter" idx="24"/>
          </p:nvPr>
        </p:nvSpPr>
        <p:spPr/>
        <p:txBody>
          <a:bodyPr/>
          <a:lstStyle/>
          <a:p>
            <a:pPr marL="466435" indent="-466435">
              <a:buFont typeface="+mj-lt"/>
              <a:buAutoNum type="arabicPeriod"/>
            </a:pPr>
            <a:r>
              <a:rPr lang="en-US" sz="2040" dirty="0"/>
              <a:t>E.A. Wais and E.C. Rodabaugh, “Background of SIFs and Stress Indices for Moment Loadings of Piping Components”, United States, 2005; </a:t>
            </a:r>
            <a:r>
              <a:rPr lang="en-US" sz="2040" dirty="0">
                <a:hlinkClick r:id="rId3"/>
              </a:rPr>
              <a:t>https://www.osti.gov/biblio/841246</a:t>
            </a:r>
            <a:endParaRPr lang="en-US" sz="2040" dirty="0"/>
          </a:p>
          <a:p>
            <a:pPr marL="466435" indent="-466435">
              <a:spcBef>
                <a:spcPts val="612"/>
              </a:spcBef>
              <a:buFont typeface="+mj-lt"/>
              <a:buAutoNum type="arabicPeriod"/>
            </a:pPr>
            <a:r>
              <a:rPr lang="en-US" sz="2040" dirty="0"/>
              <a:t>“Stress Intensification Factors (i-Factors), Flexibility Factors (k-Factors), and Their Determination for Metallic Piping Components”, ASME, 2017; </a:t>
            </a:r>
            <a:r>
              <a:rPr lang="en-US" sz="2040" dirty="0">
                <a:hlinkClick r:id="rId4"/>
              </a:rPr>
              <a:t>https://www.asme.org/codes-standards/find-codes-standards/b31j-stress-intensification-factors-flexibility-factors-determination-metallic-piping-components/2017/drm-enabled-pdf</a:t>
            </a:r>
            <a:endParaRPr lang="en-US" sz="2040" dirty="0"/>
          </a:p>
          <a:p>
            <a:pPr marL="466435" indent="-466435">
              <a:spcBef>
                <a:spcPts val="612"/>
              </a:spcBef>
              <a:buFont typeface="+mj-lt"/>
              <a:buAutoNum type="arabicPeriod"/>
            </a:pPr>
            <a:r>
              <a:rPr lang="ja-JP" altLang="en-US" sz="2040" dirty="0"/>
              <a:t>山田 太郎，“工業用配管システムにおける流動特性”，流体工学ジャーナル，</a:t>
            </a:r>
            <a:r>
              <a:rPr lang="en-US" altLang="ja-JP" sz="2040" dirty="0"/>
              <a:t>12 (vol.)</a:t>
            </a:r>
            <a:r>
              <a:rPr lang="ja-JP" altLang="en-US" sz="2040" dirty="0"/>
              <a:t>，</a:t>
            </a:r>
            <a:r>
              <a:rPr lang="en-US" altLang="ja-JP" sz="2040" dirty="0"/>
              <a:t>45–52 (pp.)</a:t>
            </a:r>
            <a:r>
              <a:rPr lang="ja-JP" altLang="en-US" sz="2040" dirty="0"/>
              <a:t>，</a:t>
            </a:r>
            <a:r>
              <a:rPr lang="en-US" altLang="ja-JP" sz="2040" dirty="0"/>
              <a:t>2026</a:t>
            </a:r>
            <a:endParaRPr lang="en-US" sz="2040" dirty="0"/>
          </a:p>
        </p:txBody>
      </p:sp>
      <p:sp>
        <p:nvSpPr>
          <p:cNvPr id="8" name="Content Placeholder 7">
            <a:extLst>
              <a:ext uri="{FF2B5EF4-FFF2-40B4-BE49-F238E27FC236}">
                <a16:creationId xmlns:a16="http://schemas.microsoft.com/office/drawing/2014/main" id="{BE5CEEA8-9232-459D-AD4B-8928FA506582}"/>
              </a:ext>
            </a:extLst>
          </p:cNvPr>
          <p:cNvSpPr>
            <a:spLocks noGrp="1"/>
          </p:cNvSpPr>
          <p:nvPr>
            <p:ph sz="quarter" idx="26"/>
          </p:nvPr>
        </p:nvSpPr>
        <p:spPr>
          <a:xfrm>
            <a:off x="14370877" y="5683427"/>
            <a:ext cx="16558929" cy="4180360"/>
          </a:xfrm>
        </p:spPr>
        <p:txBody>
          <a:bodyPr/>
          <a:lstStyle/>
          <a:p>
            <a:pPr algn="just"/>
            <a:r>
              <a:rPr lang="ja-JP" altLang="ja-JP" sz="5400" dirty="0">
                <a:latin typeface="MS PGothic" panose="020B0600070205080204" pitchFamily="34" charset="-128"/>
                <a:ea typeface="MS PGothic" panose="020B0600070205080204" pitchFamily="34" charset="-128"/>
              </a:rPr>
              <a:t>多くの構造工学者にとって</a:t>
            </a:r>
            <a:r>
              <a:rPr lang="en-US" altLang="ja-JP" sz="5400" dirty="0">
                <a:latin typeface="MS PGothic" panose="020B0600070205080204" pitchFamily="34" charset="-128"/>
                <a:ea typeface="MS PGothic" panose="020B0600070205080204" pitchFamily="34" charset="-128"/>
              </a:rPr>
              <a:t>, </a:t>
            </a:r>
            <a:r>
              <a:rPr lang="ja-JP" altLang="ja-JP" sz="5400" dirty="0">
                <a:latin typeface="MS PGothic" panose="020B0600070205080204" pitchFamily="34" charset="-128"/>
                <a:ea typeface="MS PGothic" panose="020B0600070205080204" pitchFamily="34" charset="-128"/>
              </a:rPr>
              <a:t>梁理論は一般的な解析手法である</a:t>
            </a:r>
            <a:r>
              <a:rPr lang="en-US" altLang="ja-JP" sz="5400" dirty="0">
                <a:latin typeface="MS PGothic" panose="020B0600070205080204" pitchFamily="34" charset="-128"/>
                <a:ea typeface="MS PGothic" panose="020B0600070205080204" pitchFamily="34" charset="-128"/>
              </a:rPr>
              <a:t>. </a:t>
            </a:r>
            <a:r>
              <a:rPr lang="ja-JP" altLang="ja-JP" sz="5400" dirty="0">
                <a:latin typeface="MS PGothic" panose="020B0600070205080204" pitchFamily="34" charset="-128"/>
                <a:ea typeface="MS PGothic" panose="020B0600070205080204" pitchFamily="34" charset="-128"/>
              </a:rPr>
              <a:t>この方程式は構造挙動の評価において扱いやすく</a:t>
            </a:r>
            <a:r>
              <a:rPr lang="en-US" altLang="ja-JP" sz="5400" dirty="0">
                <a:latin typeface="MS PGothic" panose="020B0600070205080204" pitchFamily="34" charset="-128"/>
                <a:ea typeface="MS PGothic" panose="020B0600070205080204" pitchFamily="34" charset="-128"/>
              </a:rPr>
              <a:t>, </a:t>
            </a:r>
            <a:r>
              <a:rPr lang="ja-JP" altLang="ja-JP" sz="5400" dirty="0">
                <a:latin typeface="MS PGothic" panose="020B0600070205080204" pitchFamily="34" charset="-128"/>
                <a:ea typeface="MS PGothic" panose="020B0600070205080204" pitchFamily="34" charset="-128"/>
              </a:rPr>
              <a:t>有用な結果を得られるため広く利用されている</a:t>
            </a:r>
            <a:r>
              <a:rPr lang="en-US" altLang="ja-JP" sz="5400" dirty="0">
                <a:latin typeface="MS PGothic" panose="020B0600070205080204" pitchFamily="34" charset="-128"/>
                <a:ea typeface="MS PGothic" panose="020B0600070205080204" pitchFamily="34" charset="-128"/>
              </a:rPr>
              <a:t>. </a:t>
            </a:r>
            <a:r>
              <a:rPr lang="ja-JP" altLang="ja-JP" sz="5400" dirty="0">
                <a:latin typeface="MS PGothic" panose="020B0600070205080204" pitchFamily="34" charset="-128"/>
                <a:ea typeface="MS PGothic" panose="020B0600070205080204" pitchFamily="34" charset="-128"/>
              </a:rPr>
              <a:t>本研究では</a:t>
            </a:r>
            <a:r>
              <a:rPr lang="en-US" altLang="ja-JP" sz="5400" dirty="0">
                <a:latin typeface="MS PGothic" panose="020B0600070205080204" pitchFamily="34" charset="-128"/>
                <a:ea typeface="MS PGothic" panose="020B0600070205080204" pitchFamily="34" charset="-128"/>
              </a:rPr>
              <a:t>, </a:t>
            </a:r>
            <a:r>
              <a:rPr lang="ja-JP" altLang="ja-JP" sz="5400" dirty="0">
                <a:latin typeface="MS PGothic" panose="020B0600070205080204" pitchFamily="34" charset="-128"/>
                <a:ea typeface="MS PGothic" panose="020B0600070205080204" pitchFamily="34" charset="-128"/>
              </a:rPr>
              <a:t>そのような事例の一つを検討する</a:t>
            </a:r>
            <a:r>
              <a:rPr lang="en-US" altLang="ja-JP" sz="5400" dirty="0">
                <a:latin typeface="MS PGothic" panose="020B0600070205080204" pitchFamily="34" charset="-128"/>
                <a:ea typeface="MS PGothic" panose="020B0600070205080204" pitchFamily="34" charset="-128"/>
              </a:rPr>
              <a:t>.</a:t>
            </a:r>
            <a:endParaRPr lang="en-US" sz="5400" dirty="0">
              <a:latin typeface="MS PGothic" panose="020B0600070205080204" pitchFamily="34" charset="-128"/>
              <a:ea typeface="MS PGothic" panose="020B0600070205080204" pitchFamily="34" charset="-128"/>
            </a:endParaRPr>
          </a:p>
        </p:txBody>
      </p:sp>
      <p:sp>
        <p:nvSpPr>
          <p:cNvPr id="5" name="Text Placeholder 4">
            <a:extLst>
              <a:ext uri="{FF2B5EF4-FFF2-40B4-BE49-F238E27FC236}">
                <a16:creationId xmlns:a16="http://schemas.microsoft.com/office/drawing/2014/main" id="{160C264A-B626-4CD9-B287-6FFCC6CE4833}"/>
              </a:ext>
            </a:extLst>
          </p:cNvPr>
          <p:cNvSpPr>
            <a:spLocks noGrp="1"/>
          </p:cNvSpPr>
          <p:nvPr>
            <p:ph type="body" sz="quarter" idx="18"/>
          </p:nvPr>
        </p:nvSpPr>
        <p:spPr/>
        <p:txBody>
          <a:bodyPr/>
          <a:lstStyle/>
          <a:p>
            <a:pPr algn="just"/>
            <a:r>
              <a:rPr lang="ja-JP" altLang="ja-JP" sz="4100" dirty="0">
                <a:latin typeface="MS PGothic" panose="020B0600070205080204" pitchFamily="34" charset="-128"/>
                <a:ea typeface="MS PGothic" panose="020B0600070205080204" pitchFamily="34" charset="-128"/>
              </a:rPr>
              <a:t>パイプ曲げ部は</a:t>
            </a:r>
            <a:r>
              <a:rPr lang="en-US" altLang="ja-JP" sz="4100" dirty="0">
                <a:latin typeface="MS PGothic" panose="020B0600070205080204" pitchFamily="34" charset="-128"/>
                <a:ea typeface="MS PGothic" panose="020B0600070205080204" pitchFamily="34" charset="-128"/>
              </a:rPr>
              <a:t>, </a:t>
            </a:r>
            <a:r>
              <a:rPr lang="ja-JP" altLang="ja-JP" sz="4100" dirty="0">
                <a:latin typeface="MS PGothic" panose="020B0600070205080204" pitchFamily="34" charset="-128"/>
                <a:ea typeface="MS PGothic" panose="020B0600070205080204" pitchFamily="34" charset="-128"/>
              </a:rPr>
              <a:t>液体や気体を輸送する配管システムにおいて一般的に見られ</a:t>
            </a:r>
            <a:r>
              <a:rPr lang="en-US" altLang="ja-JP" sz="4100" dirty="0">
                <a:latin typeface="MS PGothic" panose="020B0600070205080204" pitchFamily="34" charset="-128"/>
                <a:ea typeface="MS PGothic" panose="020B0600070205080204" pitchFamily="34" charset="-128"/>
              </a:rPr>
              <a:t>, </a:t>
            </a:r>
            <a:r>
              <a:rPr lang="ja-JP" altLang="ja-JP" sz="4100" dirty="0">
                <a:latin typeface="MS PGothic" panose="020B0600070205080204" pitchFamily="34" charset="-128"/>
                <a:ea typeface="MS PGothic" panose="020B0600070205080204" pitchFamily="34" charset="-128"/>
              </a:rPr>
              <a:t>特に高圧条件下で使用されることが多い</a:t>
            </a:r>
            <a:r>
              <a:rPr lang="en-US" altLang="ja-JP" sz="4100" dirty="0">
                <a:latin typeface="MS PGothic" panose="020B0600070205080204" pitchFamily="34" charset="-128"/>
                <a:ea typeface="MS PGothic" panose="020B0600070205080204" pitchFamily="34" charset="-128"/>
              </a:rPr>
              <a:t>.</a:t>
            </a:r>
            <a:r>
              <a:rPr lang="ja-JP" altLang="ja-JP" sz="4100" dirty="0">
                <a:latin typeface="MS PGothic" panose="020B0600070205080204" pitchFamily="34" charset="-128"/>
                <a:ea typeface="MS PGothic" panose="020B0600070205080204" pitchFamily="34" charset="-128"/>
              </a:rPr>
              <a:t>多くのパイプが見られる例として</a:t>
            </a:r>
            <a:r>
              <a:rPr lang="en-US" altLang="ja-JP" sz="4100" dirty="0">
                <a:latin typeface="MS PGothic" panose="020B0600070205080204" pitchFamily="34" charset="-128"/>
                <a:ea typeface="MS PGothic" panose="020B0600070205080204" pitchFamily="34" charset="-128"/>
              </a:rPr>
              <a:t>, </a:t>
            </a:r>
            <a:r>
              <a:rPr lang="ja-JP" altLang="ja-JP" sz="4100" dirty="0">
                <a:latin typeface="MS PGothic" panose="020B0600070205080204" pitchFamily="34" charset="-128"/>
                <a:ea typeface="MS PGothic" panose="020B0600070205080204" pitchFamily="34" charset="-128"/>
              </a:rPr>
              <a:t>石油タンカーが挙げられる</a:t>
            </a:r>
            <a:r>
              <a:rPr lang="en-US" altLang="ja-JP" sz="4100" dirty="0">
                <a:latin typeface="MS PGothic" panose="020B0600070205080204" pitchFamily="34" charset="-128"/>
                <a:ea typeface="MS PGothic" panose="020B0600070205080204" pitchFamily="34" charset="-128"/>
              </a:rPr>
              <a:t>. </a:t>
            </a:r>
            <a:r>
              <a:rPr lang="ja-JP" altLang="ja-JP" sz="4100" dirty="0">
                <a:latin typeface="MS PGothic" panose="020B0600070205080204" pitchFamily="34" charset="-128"/>
                <a:ea typeface="MS PGothic" panose="020B0600070205080204" pitchFamily="34" charset="-128"/>
              </a:rPr>
              <a:t>その複雑に入り組んだ配管系は非常に興味深い外観を持つ</a:t>
            </a:r>
            <a:r>
              <a:rPr lang="en-US" altLang="ja-JP" sz="4100" dirty="0">
                <a:latin typeface="MS PGothic" panose="020B0600070205080204" pitchFamily="34" charset="-128"/>
                <a:ea typeface="MS PGothic" panose="020B0600070205080204" pitchFamily="34" charset="-128"/>
              </a:rPr>
              <a:t>.</a:t>
            </a:r>
            <a:endParaRPr lang="ja-JP" altLang="ja-JP" sz="4100" dirty="0">
              <a:latin typeface="MS PGothic" panose="020B0600070205080204" pitchFamily="34" charset="-128"/>
              <a:ea typeface="MS PGothic" panose="020B0600070205080204" pitchFamily="34" charset="-128"/>
            </a:endParaRPr>
          </a:p>
          <a:p>
            <a:pPr algn="just"/>
            <a:r>
              <a:rPr lang="ja-JP" altLang="ja-JP" sz="4100" dirty="0">
                <a:latin typeface="MS PGothic" panose="020B0600070205080204" pitchFamily="34" charset="-128"/>
                <a:ea typeface="MS PGothic" panose="020B0600070205080204" pitchFamily="34" charset="-128"/>
              </a:rPr>
              <a:t>多くの産業用配管規格は</a:t>
            </a:r>
            <a:r>
              <a:rPr lang="en-US" altLang="ja-JP" sz="4100" dirty="0">
                <a:latin typeface="MS PGothic" panose="020B0600070205080204" pitchFamily="34" charset="-128"/>
                <a:ea typeface="MS PGothic" panose="020B0600070205080204" pitchFamily="34" charset="-128"/>
              </a:rPr>
              <a:t>, </a:t>
            </a:r>
            <a:r>
              <a:rPr lang="ja-JP" altLang="ja-JP" sz="4100" dirty="0">
                <a:latin typeface="MS PGothic" panose="020B0600070205080204" pitchFamily="34" charset="-128"/>
                <a:ea typeface="MS PGothic" panose="020B0600070205080204" pitchFamily="34" charset="-128"/>
              </a:rPr>
              <a:t>構造解析</a:t>
            </a:r>
            <a:r>
              <a:rPr lang="ja-JP" altLang="en-US" sz="4100" dirty="0">
                <a:latin typeface="MS PGothic" panose="020B0600070205080204" pitchFamily="34" charset="-128"/>
                <a:ea typeface="MS PGothic" panose="020B0600070205080204" pitchFamily="34" charset="-128"/>
              </a:rPr>
              <a:t>を行う際</a:t>
            </a:r>
            <a:r>
              <a:rPr lang="en-US" altLang="ja-JP" sz="4100" dirty="0">
                <a:latin typeface="MS PGothic" panose="020B0600070205080204" pitchFamily="34" charset="-128"/>
                <a:ea typeface="MS PGothic" panose="020B0600070205080204" pitchFamily="34" charset="-128"/>
              </a:rPr>
              <a:t>, </a:t>
            </a:r>
            <a:r>
              <a:rPr lang="ja-JP" altLang="ja-JP" sz="4100" dirty="0">
                <a:latin typeface="MS PGothic" panose="020B0600070205080204" pitchFamily="34" charset="-128"/>
                <a:ea typeface="MS PGothic" panose="020B0600070205080204" pitchFamily="34" charset="-128"/>
              </a:rPr>
              <a:t>梁理論を</a:t>
            </a:r>
            <a:r>
              <a:rPr lang="ja-JP" altLang="en-US" sz="4100" dirty="0"/>
              <a:t>ベース</a:t>
            </a:r>
            <a:r>
              <a:rPr lang="ja-JP" altLang="ja-JP" sz="4100" dirty="0">
                <a:latin typeface="MS PGothic" panose="020B0600070205080204" pitchFamily="34" charset="-128"/>
                <a:ea typeface="MS PGothic" panose="020B0600070205080204" pitchFamily="34" charset="-128"/>
              </a:rPr>
              <a:t>としている</a:t>
            </a:r>
            <a:r>
              <a:rPr lang="en-US" altLang="ja-JP" sz="4100" dirty="0">
                <a:latin typeface="MS PGothic" panose="020B0600070205080204" pitchFamily="34" charset="-128"/>
                <a:ea typeface="MS PGothic" panose="020B0600070205080204" pitchFamily="34" charset="-128"/>
              </a:rPr>
              <a:t>. </a:t>
            </a:r>
            <a:r>
              <a:rPr lang="ja-JP" altLang="ja-JP" sz="4100" dirty="0">
                <a:latin typeface="MS PGothic" panose="020B0600070205080204" pitchFamily="34" charset="-128"/>
                <a:ea typeface="MS PGothic" panose="020B0600070205080204" pitchFamily="34" charset="-128"/>
              </a:rPr>
              <a:t>しかし</a:t>
            </a:r>
            <a:r>
              <a:rPr lang="en-US" altLang="ja-JP" sz="4100" dirty="0">
                <a:latin typeface="MS PGothic" panose="020B0600070205080204" pitchFamily="34" charset="-128"/>
                <a:ea typeface="MS PGothic" panose="020B0600070205080204" pitchFamily="34" charset="-128"/>
              </a:rPr>
              <a:t>, </a:t>
            </a:r>
            <a:r>
              <a:rPr lang="ja-JP" altLang="ja-JP" sz="4100" dirty="0">
                <a:latin typeface="MS PGothic" panose="020B0600070205080204" pitchFamily="34" charset="-128"/>
                <a:ea typeface="MS PGothic" panose="020B0600070205080204" pitchFamily="34" charset="-128"/>
              </a:rPr>
              <a:t>これまでの知見の通り</a:t>
            </a:r>
            <a:r>
              <a:rPr lang="en-US" altLang="ja-JP" sz="4100" dirty="0">
                <a:latin typeface="MS PGothic" panose="020B0600070205080204" pitchFamily="34" charset="-128"/>
                <a:ea typeface="MS PGothic" panose="020B0600070205080204" pitchFamily="34" charset="-128"/>
              </a:rPr>
              <a:t>, </a:t>
            </a:r>
            <a:r>
              <a:rPr lang="ja-JP" altLang="ja-JP" sz="4100" dirty="0">
                <a:latin typeface="MS PGothic" panose="020B0600070205080204" pitchFamily="34" charset="-128"/>
                <a:ea typeface="MS PGothic" panose="020B0600070205080204" pitchFamily="34" charset="-128"/>
              </a:rPr>
              <a:t>パイプ曲げ部は一般的に梁</a:t>
            </a:r>
            <a:r>
              <a:rPr lang="ja-JP" altLang="en-US" sz="4100" dirty="0">
                <a:latin typeface="MS PGothic" panose="020B0600070205080204" pitchFamily="34" charset="-128"/>
                <a:ea typeface="MS PGothic" panose="020B0600070205080204" pitchFamily="34" charset="-128"/>
              </a:rPr>
              <a:t>と異なる挙動を示す</a:t>
            </a:r>
            <a:r>
              <a:rPr lang="en-US" altLang="ja-JP" sz="4100" dirty="0">
                <a:latin typeface="MS PGothic" panose="020B0600070205080204" pitchFamily="34" charset="-128"/>
                <a:ea typeface="MS PGothic" panose="020B0600070205080204" pitchFamily="34" charset="-128"/>
              </a:rPr>
              <a:t>. </a:t>
            </a:r>
            <a:r>
              <a:rPr lang="ja-JP" altLang="ja-JP" sz="4100" dirty="0">
                <a:latin typeface="MS PGothic" panose="020B0600070205080204" pitchFamily="34" charset="-128"/>
                <a:ea typeface="MS PGothic" panose="020B0600070205080204" pitchFamily="34" charset="-128"/>
              </a:rPr>
              <a:t>そのため配管規格</a:t>
            </a:r>
            <a:r>
              <a:rPr lang="ja-JP" altLang="en-US" sz="4100" dirty="0">
                <a:latin typeface="MS PGothic" panose="020B0600070205080204" pitchFamily="34" charset="-128"/>
                <a:ea typeface="MS PGothic" panose="020B0600070205080204" pitchFamily="34" charset="-128"/>
              </a:rPr>
              <a:t>で</a:t>
            </a:r>
            <a:r>
              <a:rPr lang="ja-JP" altLang="ja-JP" sz="4100" dirty="0">
                <a:latin typeface="MS PGothic" panose="020B0600070205080204" pitchFamily="34" charset="-128"/>
                <a:ea typeface="MS PGothic" panose="020B0600070205080204" pitchFamily="34" charset="-128"/>
              </a:rPr>
              <a:t>は</a:t>
            </a:r>
            <a:r>
              <a:rPr lang="en-US" altLang="ja-JP" sz="4100" dirty="0">
                <a:latin typeface="MS PGothic" panose="020B0600070205080204" pitchFamily="34" charset="-128"/>
                <a:ea typeface="MS PGothic" panose="020B0600070205080204" pitchFamily="34" charset="-128"/>
              </a:rPr>
              <a:t>, </a:t>
            </a:r>
            <a:r>
              <a:rPr lang="ja-JP" altLang="ja-JP" sz="4100" dirty="0">
                <a:latin typeface="MS PGothic" panose="020B0600070205080204" pitchFamily="34" charset="-128"/>
                <a:ea typeface="MS PGothic" panose="020B0600070205080204" pitchFamily="34" charset="-128"/>
              </a:rPr>
              <a:t>曲げ部分に対して剛性および応力の補正係数を適用することが推奨されている</a:t>
            </a:r>
            <a:r>
              <a:rPr lang="en-US" altLang="ja-JP" sz="4100" dirty="0">
                <a:latin typeface="MS PGothic" panose="020B0600070205080204" pitchFamily="34" charset="-128"/>
                <a:ea typeface="MS PGothic" panose="020B0600070205080204" pitchFamily="34" charset="-128"/>
              </a:rPr>
              <a:t> (</a:t>
            </a:r>
            <a:r>
              <a:rPr lang="ja-JP" altLang="ja-JP" sz="4100" dirty="0">
                <a:latin typeface="MS PGothic" panose="020B0600070205080204" pitchFamily="34" charset="-128"/>
                <a:ea typeface="MS PGothic" panose="020B0600070205080204" pitchFamily="34" charset="-128"/>
              </a:rPr>
              <a:t>参考文献</a:t>
            </a:r>
            <a:r>
              <a:rPr lang="en-US" altLang="ja-JP" sz="4100" dirty="0">
                <a:latin typeface="MS PGothic" panose="020B0600070205080204" pitchFamily="34" charset="-128"/>
                <a:ea typeface="MS PGothic" panose="020B0600070205080204" pitchFamily="34" charset="-128"/>
              </a:rPr>
              <a:t>1).</a:t>
            </a:r>
            <a:endParaRPr lang="en-US" sz="4100" dirty="0">
              <a:latin typeface="MS PGothic" panose="020B0600070205080204" pitchFamily="34" charset="-128"/>
              <a:ea typeface="MS PGothic" panose="020B0600070205080204" pitchFamily="34" charset="-128"/>
            </a:endParaRPr>
          </a:p>
        </p:txBody>
      </p:sp>
      <p:sp>
        <p:nvSpPr>
          <p:cNvPr id="9" name="Text Placeholder 8">
            <a:extLst>
              <a:ext uri="{FF2B5EF4-FFF2-40B4-BE49-F238E27FC236}">
                <a16:creationId xmlns:a16="http://schemas.microsoft.com/office/drawing/2014/main" id="{3EC19DC3-EB5A-4252-8CF2-177F7D0FD322}"/>
              </a:ext>
            </a:extLst>
          </p:cNvPr>
          <p:cNvSpPr>
            <a:spLocks noGrp="1"/>
          </p:cNvSpPr>
          <p:nvPr>
            <p:ph type="body" sz="quarter" idx="27"/>
          </p:nvPr>
        </p:nvSpPr>
        <p:spPr/>
        <p:txBody>
          <a:bodyPr anchor="ctr"/>
          <a:lstStyle/>
          <a:p>
            <a:r>
              <a:rPr lang="ja-JP" altLang="en-US" dirty="0">
                <a:latin typeface="MS PGothic" panose="020B0600070205080204" pitchFamily="34" charset="-128"/>
                <a:ea typeface="MS PGothic" panose="020B0600070205080204" pitchFamily="34" charset="-128"/>
              </a:rPr>
              <a:t>背景および</a:t>
            </a:r>
            <a:r>
              <a:rPr lang="ja-JP" altLang="ja-JP" dirty="0">
                <a:latin typeface="MS PGothic" panose="020B0600070205080204" pitchFamily="34" charset="-128"/>
                <a:ea typeface="MS PGothic" panose="020B0600070205080204" pitchFamily="34" charset="-128"/>
              </a:rPr>
              <a:t>目的</a:t>
            </a:r>
            <a:endParaRPr lang="en-US" dirty="0">
              <a:latin typeface="MS PGothic" panose="020B0600070205080204" pitchFamily="34" charset="-128"/>
              <a:ea typeface="MS PGothic" panose="020B0600070205080204" pitchFamily="34" charset="-128"/>
            </a:endParaRPr>
          </a:p>
        </p:txBody>
      </p:sp>
      <p:sp>
        <p:nvSpPr>
          <p:cNvPr id="10" name="Text Placeholder 9">
            <a:extLst>
              <a:ext uri="{FF2B5EF4-FFF2-40B4-BE49-F238E27FC236}">
                <a16:creationId xmlns:a16="http://schemas.microsoft.com/office/drawing/2014/main" id="{8E1B62C2-E6F3-41A7-9CD5-C73537DC56D0}"/>
              </a:ext>
            </a:extLst>
          </p:cNvPr>
          <p:cNvSpPr>
            <a:spLocks noGrp="1"/>
          </p:cNvSpPr>
          <p:nvPr>
            <p:ph type="body" sz="quarter" idx="28"/>
          </p:nvPr>
        </p:nvSpPr>
        <p:spPr/>
        <p:txBody>
          <a:bodyPr anchor="ctr"/>
          <a:lstStyle/>
          <a:p>
            <a:r>
              <a:rPr lang="ja-JP" altLang="en-US" dirty="0"/>
              <a:t>解析</a:t>
            </a:r>
            <a:r>
              <a:rPr lang="ja-JP" altLang="en-US" dirty="0">
                <a:latin typeface="MS PGothic" panose="020B0600070205080204" pitchFamily="34" charset="-128"/>
                <a:ea typeface="MS PGothic" panose="020B0600070205080204" pitchFamily="34" charset="-128"/>
              </a:rPr>
              <a:t>内容</a:t>
            </a:r>
            <a:endParaRPr lang="en-US" dirty="0">
              <a:latin typeface="MS PGothic" panose="020B0600070205080204" pitchFamily="34" charset="-128"/>
              <a:ea typeface="MS PGothic" panose="020B0600070205080204" pitchFamily="34" charset="-128"/>
            </a:endParaRPr>
          </a:p>
        </p:txBody>
      </p:sp>
      <p:pic>
        <p:nvPicPr>
          <p:cNvPr id="1026" name="Picture 2" descr="A close-up view of a red piping system on an oil/chemical tanker.">
            <a:extLst>
              <a:ext uri="{FF2B5EF4-FFF2-40B4-BE49-F238E27FC236}">
                <a16:creationId xmlns:a16="http://schemas.microsoft.com/office/drawing/2014/main" id="{5BC21493-AB08-4EF9-A749-F4D9D1C9CF1F}"/>
              </a:ext>
            </a:extLst>
          </p:cNvPr>
          <p:cNvPicPr>
            <a:picLocks noGrp="1" noChangeAspect="1" noChangeArrowheads="1"/>
          </p:cNvPicPr>
          <p:nvPr>
            <p:ph type="pic" sz="quarter" idx="29"/>
          </p:nvPr>
        </p:nvPicPr>
        <p:blipFill>
          <a:blip r:embed="rId5">
            <a:extLst>
              <a:ext uri="{28A0092B-C50C-407E-A947-70E740481C1C}">
                <a14:useLocalDpi xmlns:a14="http://schemas.microsoft.com/office/drawing/2010/main" val="0"/>
              </a:ext>
            </a:extLst>
          </a:blip>
          <a:srcRect t="19580" b="19580"/>
          <a:stretch>
            <a:fillRect/>
          </a:stretch>
        </p:blipFill>
        <p:spPr bwMode="auto">
          <a:xfrm>
            <a:off x="1196912" y="20870778"/>
            <a:ext cx="13710909" cy="6256212"/>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1">
            <a:extLst>
              <a:ext uri="{FF2B5EF4-FFF2-40B4-BE49-F238E27FC236}">
                <a16:creationId xmlns:a16="http://schemas.microsoft.com/office/drawing/2014/main" id="{05BCBD67-5335-465C-AB7F-DFA3AD05F3B9}"/>
              </a:ext>
            </a:extLst>
          </p:cNvPr>
          <p:cNvSpPr>
            <a:spLocks noGrp="1"/>
          </p:cNvSpPr>
          <p:nvPr>
            <p:ph type="body" sz="quarter" idx="30"/>
          </p:nvPr>
        </p:nvSpPr>
        <p:spPr>
          <a:xfrm>
            <a:off x="1196912" y="27433826"/>
            <a:ext cx="13020195" cy="1468347"/>
          </a:xfrm>
        </p:spPr>
        <p:txBody>
          <a:bodyPr/>
          <a:lstStyle/>
          <a:p>
            <a:r>
              <a:rPr lang="ja-JP" altLang="en-US" sz="3673" b="1" dirty="0">
                <a:latin typeface="MS PGothic" panose="020B0600070205080204" pitchFamily="34" charset="-128"/>
                <a:ea typeface="MS PGothic" panose="020B0600070205080204" pitchFamily="34" charset="-128"/>
              </a:rPr>
              <a:t>図 </a:t>
            </a:r>
            <a:r>
              <a:rPr lang="en-US" altLang="ja-JP" sz="3673" b="1" dirty="0">
                <a:latin typeface="MS PGothic" panose="020B0600070205080204" pitchFamily="34" charset="-128"/>
                <a:ea typeface="MS PGothic" panose="020B0600070205080204" pitchFamily="34" charset="-128"/>
              </a:rPr>
              <a:t>1.</a:t>
            </a:r>
            <a:r>
              <a:rPr lang="en-US" altLang="ja-JP" sz="3673" dirty="0">
                <a:latin typeface="MS PGothic" panose="020B0600070205080204" pitchFamily="34" charset="-128"/>
                <a:ea typeface="MS PGothic" panose="020B0600070205080204" pitchFamily="34" charset="-128"/>
              </a:rPr>
              <a:t> </a:t>
            </a:r>
            <a:r>
              <a:rPr lang="ja-JP" altLang="en-US" sz="3673" dirty="0">
                <a:latin typeface="MS PGothic" panose="020B0600070205080204" pitchFamily="34" charset="-128"/>
                <a:ea typeface="MS PGothic" panose="020B0600070205080204" pitchFamily="34" charset="-128"/>
              </a:rPr>
              <a:t>石油・化学タンカーの配管システム</a:t>
            </a:r>
            <a:r>
              <a:rPr lang="en-US" altLang="ja-JP" sz="3673" dirty="0">
                <a:latin typeface="MS PGothic" panose="020B0600070205080204" pitchFamily="34" charset="-128"/>
                <a:ea typeface="MS PGothic" panose="020B0600070205080204" pitchFamily="34" charset="-128"/>
              </a:rPr>
              <a:t>. </a:t>
            </a:r>
            <a:r>
              <a:rPr lang="ja-JP" altLang="en-US" sz="3673" dirty="0">
                <a:latin typeface="MS PGothic" panose="020B0600070205080204" pitchFamily="34" charset="-128"/>
                <a:ea typeface="MS PGothic" panose="020B0600070205080204" pitchFamily="34" charset="-128"/>
              </a:rPr>
              <a:t>画像は </a:t>
            </a:r>
            <a:r>
              <a:rPr lang="en-US" altLang="ja-JP" sz="3673" dirty="0">
                <a:latin typeface="MS PGothic" panose="020B0600070205080204" pitchFamily="34" charset="-128"/>
                <a:ea typeface="MS PGothic" panose="020B0600070205080204" pitchFamily="34" charset="-128"/>
              </a:rPr>
              <a:t>Wikimedia Commons </a:t>
            </a:r>
            <a:r>
              <a:rPr lang="ja-JP" altLang="en-US" sz="3673" dirty="0">
                <a:latin typeface="MS PGothic" panose="020B0600070205080204" pitchFamily="34" charset="-128"/>
                <a:ea typeface="MS PGothic" panose="020B0600070205080204" pitchFamily="34" charset="-128"/>
              </a:rPr>
              <a:t>経由で </a:t>
            </a:r>
            <a:r>
              <a:rPr lang="en-US" altLang="ja-JP" sz="3673" dirty="0">
                <a:latin typeface="MS PGothic" panose="020B0600070205080204" pitchFamily="34" charset="-128"/>
                <a:ea typeface="MS PGothic" panose="020B0600070205080204" pitchFamily="34" charset="-128"/>
              </a:rPr>
              <a:t>CC BY-SA 3.0 </a:t>
            </a:r>
            <a:r>
              <a:rPr lang="ja-JP" altLang="en-US" sz="3673" dirty="0">
                <a:latin typeface="MS PGothic" panose="020B0600070205080204" pitchFamily="34" charset="-128"/>
                <a:ea typeface="MS PGothic" panose="020B0600070205080204" pitchFamily="34" charset="-128"/>
              </a:rPr>
              <a:t>ライセンスに基づき使用</a:t>
            </a:r>
            <a:r>
              <a:rPr lang="en-US" altLang="ja-JP" sz="3673" dirty="0">
                <a:latin typeface="MS PGothic" panose="020B0600070205080204" pitchFamily="34" charset="-128"/>
                <a:ea typeface="MS PGothic" panose="020B0600070205080204" pitchFamily="34" charset="-128"/>
              </a:rPr>
              <a:t>.</a:t>
            </a:r>
            <a:endParaRPr lang="en-US" sz="3673" dirty="0">
              <a:latin typeface="MS PGothic" panose="020B0600070205080204" pitchFamily="34" charset="-128"/>
              <a:ea typeface="MS PGothic" panose="020B0600070205080204" pitchFamily="34" charset="-128"/>
            </a:endParaRPr>
          </a:p>
        </p:txBody>
      </p:sp>
      <p:pic>
        <p:nvPicPr>
          <p:cNvPr id="21" name="Picture Placeholder 24">
            <a:extLst>
              <a:ext uri="{FF2B5EF4-FFF2-40B4-BE49-F238E27FC236}">
                <a16:creationId xmlns:a16="http://schemas.microsoft.com/office/drawing/2014/main" id="{9E2CCB9F-1124-492F-BC58-935741613C2E}"/>
              </a:ext>
            </a:extLst>
          </p:cNvPr>
          <p:cNvPicPr>
            <a:picLocks noGrp="1" noChangeAspect="1"/>
          </p:cNvPicPr>
          <p:nvPr>
            <p:ph type="pic" sz="quarter" idx="31"/>
          </p:nvPr>
        </p:nvPicPr>
        <p:blipFill rotWithShape="1">
          <a:blip r:embed="rId6">
            <a:extLst>
              <a:ext uri="{28A0092B-C50C-407E-A947-70E740481C1C}">
                <a14:useLocalDpi xmlns:a14="http://schemas.microsoft.com/office/drawing/2010/main" val="0"/>
              </a:ext>
            </a:extLst>
          </a:blip>
          <a:srcRect l="-5450" t="-91582" r="-7334" b="-89301"/>
          <a:stretch/>
        </p:blipFill>
        <p:spPr>
          <a:xfrm>
            <a:off x="17081105" y="38786405"/>
            <a:ext cx="13848701" cy="3153247"/>
          </a:xfrm>
          <a:prstGeom prst="rect">
            <a:avLst/>
          </a:prstGeom>
        </p:spPr>
      </p:pic>
      <mc:AlternateContent xmlns:mc="http://schemas.openxmlformats.org/markup-compatibility/2006">
        <mc:Choice xmlns:a14="http://schemas.microsoft.com/office/drawing/2010/main" Requires="a14">
          <p:sp>
            <p:nvSpPr>
              <p:cNvPr id="14" name="Text Placeholder 13">
                <a:extLst>
                  <a:ext uri="{FF2B5EF4-FFF2-40B4-BE49-F238E27FC236}">
                    <a16:creationId xmlns:a16="http://schemas.microsoft.com/office/drawing/2014/main" id="{5DC46656-C03A-422F-A731-3F53691989C5}"/>
                  </a:ext>
                </a:extLst>
              </p:cNvPr>
              <p:cNvSpPr>
                <a:spLocks noGrp="1"/>
              </p:cNvSpPr>
              <p:nvPr>
                <p:ph type="body" sz="quarter" idx="32"/>
              </p:nvPr>
            </p:nvSpPr>
            <p:spPr>
              <a:xfrm>
                <a:off x="1290116" y="30943096"/>
                <a:ext cx="13883433" cy="7101577"/>
              </a:xfrm>
            </p:spPr>
            <p:txBody>
              <a:bodyPr/>
              <a:lstStyle/>
              <a:p>
                <a:pPr algn="just"/>
                <a:r>
                  <a:rPr lang="ja-JP" altLang="ja-JP" sz="4100" dirty="0"/>
                  <a:t>相対肉厚が</a:t>
                </a:r>
                <a14:m>
                  <m:oMath xmlns:m="http://schemas.openxmlformats.org/officeDocument/2006/math">
                    <m:r>
                      <a:rPr lang="en-US" sz="4100" b="0" i="0" smtClean="0">
                        <a:latin typeface="Cambria Math" panose="02040503050406030204" pitchFamily="18" charset="0"/>
                      </a:rPr>
                      <m:t> </m:t>
                    </m:r>
                    <m:r>
                      <a:rPr lang="en-US" sz="4100" b="0" i="1" smtClean="0">
                        <a:latin typeface="Cambria Math" panose="02040503050406030204" pitchFamily="18" charset="0"/>
                      </a:rPr>
                      <m:t>𝑡</m:t>
                    </m:r>
                    <m:r>
                      <a:rPr lang="en-US" sz="4100" b="0" i="1" smtClean="0">
                        <a:latin typeface="Cambria Math" panose="02040503050406030204" pitchFamily="18" charset="0"/>
                      </a:rPr>
                      <m:t>/</m:t>
                    </m:r>
                    <m:sSub>
                      <m:sSubPr>
                        <m:ctrlPr>
                          <a:rPr lang="en-US" sz="4100" b="0" i="1" smtClean="0">
                            <a:latin typeface="Cambria Math" panose="02040503050406030204" pitchFamily="18" charset="0"/>
                          </a:rPr>
                        </m:ctrlPr>
                      </m:sSubPr>
                      <m:e>
                        <m:r>
                          <a:rPr lang="en-US" sz="4100" b="0" i="1" smtClean="0">
                            <a:latin typeface="Cambria Math" panose="02040503050406030204" pitchFamily="18" charset="0"/>
                          </a:rPr>
                          <m:t>𝑅</m:t>
                        </m:r>
                      </m:e>
                      <m:sub>
                        <m:r>
                          <m:rPr>
                            <m:nor/>
                          </m:rPr>
                          <a:rPr lang="en-US" sz="4100" b="0" i="0" smtClean="0">
                            <a:latin typeface="Cambria Math" panose="02040503050406030204" pitchFamily="18" charset="0"/>
                          </a:rPr>
                          <m:t>o</m:t>
                        </m:r>
                      </m:sub>
                    </m:sSub>
                    <m:r>
                      <a:rPr lang="en-US" sz="4100" b="0" i="1" smtClean="0">
                        <a:solidFill>
                          <a:schemeClr val="tx1">
                            <a:lumMod val="75000"/>
                          </a:schemeClr>
                        </a:solidFill>
                        <a:effectLst/>
                        <a:latin typeface="Cambria Math" panose="02040503050406030204" pitchFamily="18" charset="0"/>
                        <a:ea typeface="Cambria Math" panose="02040503050406030204" pitchFamily="18" charset="0"/>
                      </a:rPr>
                      <m:t>≈</m:t>
                    </m:r>
                  </m:oMath>
                </a14:m>
                <a:r>
                  <a:rPr lang="en-US" sz="4100" b="0" i="1" dirty="0">
                    <a:solidFill>
                      <a:schemeClr val="tx1">
                        <a:lumMod val="75000"/>
                      </a:schemeClr>
                    </a:solidFill>
                    <a:effectLst/>
                  </a:rPr>
                  <a:t> </a:t>
                </a:r>
                <a:r>
                  <a:rPr lang="en-US" sz="4100" b="0" dirty="0">
                    <a:solidFill>
                      <a:schemeClr val="tx1">
                        <a:lumMod val="75000"/>
                      </a:schemeClr>
                    </a:solidFill>
                    <a:effectLst/>
                  </a:rPr>
                  <a:t>35%</a:t>
                </a:r>
                <a:r>
                  <a:rPr lang="en-US" sz="4100" dirty="0">
                    <a:solidFill>
                      <a:schemeClr val="tx1">
                        <a:lumMod val="75000"/>
                      </a:schemeClr>
                    </a:solidFill>
                  </a:rPr>
                  <a:t> </a:t>
                </a:r>
                <a:r>
                  <a:rPr lang="en-US" altLang="ja-JP" sz="4100" dirty="0"/>
                  <a:t>(</a:t>
                </a:r>
                <a:r>
                  <a:rPr lang="ja-JP" altLang="ja-JP" sz="4100" dirty="0"/>
                  <a:t>実用上は非常に厚い部類</a:t>
                </a:r>
                <a:r>
                  <a:rPr lang="en-US" altLang="ja-JP" sz="4100" dirty="0"/>
                  <a:t>) </a:t>
                </a:r>
                <a:r>
                  <a:rPr lang="ja-JP" altLang="ja-JP" sz="4100" dirty="0"/>
                  <a:t>になると</a:t>
                </a:r>
                <a:r>
                  <a:rPr lang="en-US" altLang="ja-JP" sz="4100" dirty="0"/>
                  <a:t>, </a:t>
                </a:r>
                <a:r>
                  <a:rPr lang="ja-JP" altLang="ja-JP" sz="4100" dirty="0"/>
                  <a:t>応力分布は大きく変化し始める</a:t>
                </a:r>
                <a:r>
                  <a:rPr lang="en-US" altLang="ja-JP" sz="4100" dirty="0"/>
                  <a:t>.</a:t>
                </a:r>
                <a:r>
                  <a:rPr lang="ja-JP" altLang="ja-JP" sz="4100" dirty="0"/>
                  <a:t>梁理論の解に対して</a:t>
                </a:r>
                <a:r>
                  <a:rPr lang="en-US" altLang="ja-JP" sz="4100" dirty="0"/>
                  <a:t>, </a:t>
                </a:r>
                <a:r>
                  <a:rPr lang="ja-JP" altLang="ja-JP" sz="4100" dirty="0"/>
                  <a:t>内側および外側の曲率半径方向に追加の直交引張応力が重畳される</a:t>
                </a:r>
                <a:r>
                  <a:rPr lang="en-US" altLang="ja-JP" sz="4100" dirty="0"/>
                  <a:t>.</a:t>
                </a:r>
                <a:endParaRPr lang="ja-JP" altLang="ja-JP" sz="4100" dirty="0"/>
              </a:p>
              <a:p>
                <a:pPr algn="just"/>
                <a:r>
                  <a:rPr lang="ja-JP" altLang="ja-JP" sz="4100" dirty="0"/>
                  <a:t>同時に</a:t>
                </a:r>
                <a:r>
                  <a:rPr lang="en-US" altLang="ja-JP" sz="4100" dirty="0"/>
                  <a:t>, </a:t>
                </a:r>
                <a:r>
                  <a:rPr lang="ja-JP" altLang="ja-JP" sz="4100" dirty="0"/>
                  <a:t>パイプの上部および下部には圧縮応力が生じる</a:t>
                </a:r>
                <a:r>
                  <a:rPr lang="en-US" altLang="ja-JP" sz="4100" dirty="0"/>
                  <a:t>. </a:t>
                </a:r>
                <a:r>
                  <a:rPr lang="ja-JP" altLang="ja-JP" sz="4100" dirty="0"/>
                  <a:t>これらの周方向応力は断面の楕円化によって発生するものである</a:t>
                </a:r>
                <a:r>
                  <a:rPr lang="en-US" altLang="ja-JP" sz="4100" dirty="0"/>
                  <a:t>. </a:t>
                </a:r>
                <a:r>
                  <a:rPr lang="ja-JP" altLang="ja-JP" sz="4100" dirty="0"/>
                  <a:t>従来の梁理論はこのような断面変形を明示的に無視しており</a:t>
                </a:r>
                <a:r>
                  <a:rPr lang="en-US" altLang="ja-JP" sz="4100" dirty="0"/>
                  <a:t>, </a:t>
                </a:r>
                <a:r>
                  <a:rPr lang="ja-JP" altLang="ja-JP" sz="4100" dirty="0"/>
                  <a:t>その影響を十分に捉えることができない</a:t>
                </a:r>
                <a:r>
                  <a:rPr lang="en-US" altLang="ja-JP" sz="4100" dirty="0"/>
                  <a:t>.</a:t>
                </a:r>
                <a:endParaRPr lang="ja-JP" altLang="ja-JP" sz="4100" dirty="0"/>
              </a:p>
            </p:txBody>
          </p:sp>
        </mc:Choice>
        <mc:Fallback>
          <p:sp>
            <p:nvSpPr>
              <p:cNvPr id="14" name="Text Placeholder 13">
                <a:extLst>
                  <a:ext uri="{FF2B5EF4-FFF2-40B4-BE49-F238E27FC236}">
                    <a16:creationId xmlns:a16="http://schemas.microsoft.com/office/drawing/2014/main" id="{5DC46656-C03A-422F-A731-3F53691989C5}"/>
                  </a:ext>
                </a:extLst>
              </p:cNvPr>
              <p:cNvSpPr>
                <a:spLocks noGrp="1" noRot="1" noChangeAspect="1" noMove="1" noResize="1" noEditPoints="1" noAdjustHandles="1" noChangeArrowheads="1" noChangeShapeType="1" noTextEdit="1"/>
              </p:cNvSpPr>
              <p:nvPr>
                <p:ph type="body" sz="quarter" idx="32"/>
              </p:nvPr>
            </p:nvSpPr>
            <p:spPr>
              <a:xfrm>
                <a:off x="1290116" y="30943096"/>
                <a:ext cx="13883433" cy="7101577"/>
              </a:xfrm>
              <a:blipFill>
                <a:blip r:embed="rId7"/>
                <a:stretch>
                  <a:fillRect l="-1625" t="-2833" r="-1581"/>
                </a:stretch>
              </a:blipFill>
            </p:spPr>
            <p:txBody>
              <a:bodyPr/>
              <a:lstStyle/>
              <a:p>
                <a:r>
                  <a:rPr lang="ja-JP" altLang="en-US">
                    <a:noFill/>
                  </a:rPr>
                  <a:t> </a:t>
                </a:r>
              </a:p>
            </p:txBody>
          </p:sp>
        </mc:Fallback>
      </mc:AlternateContent>
      <p:sp>
        <p:nvSpPr>
          <p:cNvPr id="15" name="Text Placeholder 14">
            <a:extLst>
              <a:ext uri="{FF2B5EF4-FFF2-40B4-BE49-F238E27FC236}">
                <a16:creationId xmlns:a16="http://schemas.microsoft.com/office/drawing/2014/main" id="{47CB7505-8ADD-4EF6-94EF-18BAB964C341}"/>
              </a:ext>
            </a:extLst>
          </p:cNvPr>
          <p:cNvSpPr>
            <a:spLocks noGrp="1"/>
          </p:cNvSpPr>
          <p:nvPr>
            <p:ph type="body" sz="quarter" idx="33"/>
          </p:nvPr>
        </p:nvSpPr>
        <p:spPr>
          <a:xfrm>
            <a:off x="1290116" y="29529122"/>
            <a:ext cx="15362501" cy="1303795"/>
          </a:xfrm>
        </p:spPr>
        <p:txBody>
          <a:bodyPr anchor="ctr"/>
          <a:lstStyle/>
          <a:p>
            <a:r>
              <a:rPr lang="ja-JP" altLang="ja-JP" dirty="0">
                <a:latin typeface="MS PGothic" panose="020B0600070205080204" pitchFamily="34" charset="-128"/>
                <a:ea typeface="MS PGothic" panose="020B0600070205080204" pitchFamily="34" charset="-128"/>
              </a:rPr>
              <a:t>結果</a:t>
            </a:r>
            <a:endParaRPr lang="en-US" dirty="0">
              <a:latin typeface="MS PGothic" panose="020B0600070205080204" pitchFamily="34" charset="-128"/>
              <a:ea typeface="MS PGothic" panose="020B0600070205080204" pitchFamily="34" charset="-128"/>
            </a:endParaRPr>
          </a:p>
        </p:txBody>
      </p:sp>
      <p:sp>
        <p:nvSpPr>
          <p:cNvPr id="17" name="Text Placeholder 16">
            <a:extLst>
              <a:ext uri="{FF2B5EF4-FFF2-40B4-BE49-F238E27FC236}">
                <a16:creationId xmlns:a16="http://schemas.microsoft.com/office/drawing/2014/main" id="{648B7680-D57A-4EAF-9917-2C2A7CFFB16F}"/>
              </a:ext>
            </a:extLst>
          </p:cNvPr>
          <p:cNvSpPr>
            <a:spLocks noGrp="1"/>
          </p:cNvSpPr>
          <p:nvPr>
            <p:ph type="body" sz="quarter" idx="35"/>
          </p:nvPr>
        </p:nvSpPr>
        <p:spPr>
          <a:xfrm>
            <a:off x="17436447" y="36779363"/>
            <a:ext cx="13444053" cy="1468347"/>
          </a:xfrm>
        </p:spPr>
        <p:txBody>
          <a:bodyPr/>
          <a:lstStyle/>
          <a:p>
            <a:r>
              <a:rPr lang="ja-JP" altLang="en-US" sz="3673" b="1" dirty="0"/>
              <a:t>図 </a:t>
            </a:r>
            <a:r>
              <a:rPr lang="en-US" altLang="ja-JP" sz="3673" b="1" dirty="0"/>
              <a:t>2</a:t>
            </a:r>
            <a:r>
              <a:rPr lang="ja-JP" altLang="en-US" sz="3673" b="1" dirty="0"/>
              <a:t>．</a:t>
            </a:r>
            <a:r>
              <a:rPr lang="ja-JP" altLang="en-US" sz="3673" dirty="0"/>
              <a:t> 異なる肉厚におけるフォン・ミーゼス応力 </a:t>
            </a:r>
            <a:r>
              <a:rPr lang="en-US" altLang="ja-JP" sz="3673" dirty="0"/>
              <a:t>(</a:t>
            </a:r>
            <a:r>
              <a:rPr lang="ja-JP" altLang="en-US" sz="3673" dirty="0"/>
              <a:t>正規化</a:t>
            </a:r>
            <a:r>
              <a:rPr lang="en-US" altLang="ja-JP" sz="3673" dirty="0"/>
              <a:t>) </a:t>
            </a:r>
            <a:r>
              <a:rPr lang="ja-JP" altLang="en-US" sz="3673" dirty="0"/>
              <a:t>および主応力を示すパイプの曲がり部のプロット</a:t>
            </a:r>
            <a:r>
              <a:rPr lang="en-US" altLang="ja-JP" sz="3673" dirty="0"/>
              <a:t>.</a:t>
            </a:r>
            <a:endParaRPr lang="en-US" sz="3673" dirty="0"/>
          </a:p>
        </p:txBody>
      </p:sp>
      <p:pic>
        <p:nvPicPr>
          <p:cNvPr id="1030" name="Picture 6" descr="A close-up view of the pipe bend showing the Von Mises stress and principal stresses for a wall thickness of 2.5 percent.">
            <a:extLst>
              <a:ext uri="{FF2B5EF4-FFF2-40B4-BE49-F238E27FC236}">
                <a16:creationId xmlns:a16="http://schemas.microsoft.com/office/drawing/2014/main" id="{CFA5566F-38A1-45D1-B2F0-07CC83CEAF4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41591" y="29803487"/>
            <a:ext cx="5103607" cy="28707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 close-up view of the pipe bend showing the Von Mises stress and principal stresses for a wall thickness of 5 percent.">
            <a:extLst>
              <a:ext uri="{FF2B5EF4-FFF2-40B4-BE49-F238E27FC236}">
                <a16:creationId xmlns:a16="http://schemas.microsoft.com/office/drawing/2014/main" id="{21F36865-F4C7-4A86-9C02-50F55BAFD8E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674154" y="32919181"/>
            <a:ext cx="5112009" cy="28755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 close-up view of the pipe bend showing the Von Mises stress and principal stresses for a wall thickness of 20 percent.">
            <a:extLst>
              <a:ext uri="{FF2B5EF4-FFF2-40B4-BE49-F238E27FC236}">
                <a16:creationId xmlns:a16="http://schemas.microsoft.com/office/drawing/2014/main" id="{3CE5F697-E8B5-44E3-8D79-1C8A7C6C396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961920" y="29798760"/>
            <a:ext cx="5112011" cy="287550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 close-up view of the pipe bend showing the Von Mises stress and principal stresses for a wall thickness of 75 percent.">
            <a:extLst>
              <a:ext uri="{FF2B5EF4-FFF2-40B4-BE49-F238E27FC236}">
                <a16:creationId xmlns:a16="http://schemas.microsoft.com/office/drawing/2014/main" id="{8A9A8352-6A05-45B2-BFD9-902C22F409F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961919" y="32919180"/>
            <a:ext cx="5112011" cy="2875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5953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7993</TotalTime>
  <Words>2390</Words>
  <Application>Microsoft Office PowerPoint</Application>
  <PresentationFormat>Custom</PresentationFormat>
  <Paragraphs>47</Paragraphs>
  <Slides>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vt:i4>
      </vt:variant>
    </vt:vector>
  </HeadingPairs>
  <TitlesOfParts>
    <vt:vector size="14" baseType="lpstr">
      <vt:lpstr>MS Gothic</vt:lpstr>
      <vt:lpstr>MS PGothic</vt:lpstr>
      <vt:lpstr>Noto Sans JP</vt:lpstr>
      <vt:lpstr>Noto Sans JP SemiBold</vt:lpstr>
      <vt:lpstr>游ゴシック</vt:lpstr>
      <vt:lpstr>Arial</vt:lpstr>
      <vt:lpstr>Calibri</vt:lpstr>
      <vt:lpstr>Calibri Light</vt:lpstr>
      <vt:lpstr>Cambria Math</vt:lpstr>
      <vt:lpstr>Office Theme</vt:lpstr>
      <vt:lpstr>PowerPoint Presentation</vt:lpstr>
      <vt:lpstr>PowerPoint Presentation</vt:lpstr>
      <vt:lpstr>永久磁石モーターの 3D解析</vt:lpstr>
      <vt:lpstr>パイプの曲がり部に生じる 興味深い応力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Phillip Oberdorfer</dc:creator>
  <cp:lastModifiedBy>Anna Ozawa</cp:lastModifiedBy>
  <cp:revision>180</cp:revision>
  <cp:lastPrinted>2026-06-05T08:09:06Z</cp:lastPrinted>
  <dcterms:created xsi:type="dcterms:W3CDTF">2023-01-03T14:57:49Z</dcterms:created>
  <dcterms:modified xsi:type="dcterms:W3CDTF">2026-06-10T01:11:40Z</dcterms:modified>
</cp:coreProperties>
</file>