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1D283734-09C6-A448-A6E6-27D096D173DF}">
          <p14:sldIdLst>
            <p14:sldId id="257"/>
            <p14:sldId id="258"/>
          </p14:sldIdLst>
        </p14:section>
        <p14:section name="Title slide" id="{3B75F973-006B-044F-AFED-1605F01ED369}">
          <p14:sldIdLst/>
        </p14:section>
        <p14:section name="Introduction: explain the project" id="{93FBAA92-BE94-1A4E-A83E-0B5BB1550756}">
          <p14:sldIdLst/>
        </p14:section>
        <p14:section name="Methods and use of COMSOL Multiphysics®" id="{8A8DBBAA-16CF-4C40-9012-5C0969D79D24}">
          <p14:sldIdLst/>
        </p14:section>
        <p14:section name="Results" id="{A94D52AA-9261-B741-B6C9-5AB8AE38FA85}">
          <p14:sldIdLst/>
        </p14:section>
        <p14:section name="Conclusion" id="{857989CE-FEDC-A247-BEEC-5B346E67595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B885"/>
    <a:srgbClr val="E0F782"/>
    <a:srgbClr val="007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4"/>
    <p:restoredTop sz="96405"/>
  </p:normalViewPr>
  <p:slideViewPr>
    <p:cSldViewPr snapToGrid="0">
      <p:cViewPr varScale="1">
        <p:scale>
          <a:sx n="135" d="100"/>
          <a:sy n="135" d="100"/>
        </p:scale>
        <p:origin x="2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DAC9-CAA2-F1B2-6DCE-9E21990B4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8B3BE-6B6A-5CA6-B5BE-035B098F0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E94D-754C-8A0E-9218-F0DFEBA9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F2BF8-95DA-344D-4FA0-89ADAEBD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088DD-87E9-BE02-FB8D-209CD6E9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4B6F-A9A1-B954-EB38-98000975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6AADB-B0A1-E66D-4205-F93437553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0559C-8A95-D686-AFBD-17E33C70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A7C71-40AF-6746-9B82-0268BF34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4F867-D0B0-A55B-34AF-CFEBF3A0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3D8CB6-50CB-E198-5D4D-C6D09B8DF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6A2CF-896A-9124-01E2-AC4C58FAC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6DA69-1475-3D40-A20E-DB3098A8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5B116-26AF-BF77-D292-C75752DB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C9A38-8E6B-34B4-01A7-178CA27D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4C37-00EF-96D6-21CD-47FB5AFA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0E1C-4AD3-0F21-6651-34BC272E4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84B6-EB8F-B949-5ECB-9811BC5E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37821-533E-160B-3D62-F83F501A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E21AA-F9CC-8FA0-B12D-6D6D0FB5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BC4B6-75B5-5454-D6B5-283D3E502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60D8A-1617-0A12-8AA0-F50EBEF48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C980-7602-CE35-C526-76911F55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52256-6A29-1244-6CB8-D82C8A7C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23095-BB59-F821-F2DE-F6B742E0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3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DE9FA-380F-8B8F-50DB-CD70D1E4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06CE8-1441-C50F-7B86-3B76147D0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5A77-4195-B7B3-100D-4E2415F68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E02CA-B9B0-F5CE-5B1F-0FB61287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DAD27-A60B-1B7D-E0AB-A39392EC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228C-4BDB-C9C1-5498-81DCBDF5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0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823E-F3AD-D0ED-0FBD-96DCFB43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7AE15-680C-6DA7-59D1-3FA91D924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D8584-5D63-30FB-ABCF-9BE14B3AD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119BA-EFE3-2B85-AD63-5FAE080E3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8FABA-C883-9533-B913-06918A61A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0D0859-DB54-79E5-2C6C-9FD7459B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219F0-7D30-04AD-6B6B-10321BFF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F8BDF-2E13-56A4-8211-4EE23CEB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1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2D6B-7E7A-7054-52BE-C21026398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942BB-AA0C-0286-78C5-6A80A1F9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95FE5-B046-AFB9-DB3E-E0A955D0B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24911-E8A5-45BA-E321-BFABEC64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160F0-EF11-A500-46D7-061637C4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A3343-F085-835D-A598-DCAAC55B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B2039-F894-D4E3-2B18-D6C36FA6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8603-036F-761F-5FA6-BC599BB9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A7777-F7F6-C670-C31A-756E68EC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2C590-DD2C-71CD-EFA8-20D75F4B2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CA92E-249E-EDF4-4C72-DD5D3E46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36977-8186-4CF8-5775-DF911ACC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98228-19DC-A75D-6C36-2564ECCB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8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4E64-2299-AFCC-C9C3-C86812F0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BBCF3-4874-3F20-ABFE-60EF00222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4A045-5686-0371-EA89-CEE9301D5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CF9D3-CA5B-351B-E8C5-E9BE2190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77F7C-D5B6-A013-8FFE-F5E8E6D7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429A3-AD49-1A86-246A-16436596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09577-D045-2D8F-45D3-C3F12931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3E958-8CFC-8426-A74B-05C998E96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59D43-1CC8-C97D-2AF3-A7A79496E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1F59-622F-3F48-9FF3-3E62CACDFEAD}" type="datetimeFigureOut">
              <a:rPr lang="en-US" smtClean="0"/>
              <a:t>3/5/24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EC684-30E7-3A2F-F317-FE6CD01AC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85CB-DD8D-244E-0BB9-0949AAB7C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F3CCC-84CD-2A4B-8034-D1C6A446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9C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582411-D4B1-5483-A8FB-A2AB8121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96353"/>
            <a:ext cx="758734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Guidelines: Presentation Structure</a:t>
            </a:r>
            <a:br>
              <a:rPr lang="en-US" dirty="0"/>
            </a:br>
            <a:r>
              <a:rPr lang="en-US" sz="2000" b="0" dirty="0">
                <a:solidFill>
                  <a:srgbClr val="33B885"/>
                </a:solidFill>
              </a:rPr>
              <a:t>To provide the audience with a simulation structure for each presentation </a:t>
            </a:r>
            <a:br>
              <a:rPr lang="en-US" sz="2000" b="0" dirty="0">
                <a:solidFill>
                  <a:srgbClr val="33B885"/>
                </a:solidFill>
              </a:rPr>
            </a:br>
            <a:r>
              <a:rPr lang="en-US" sz="2000" b="0" dirty="0">
                <a:solidFill>
                  <a:srgbClr val="33B885"/>
                </a:solidFill>
              </a:rPr>
              <a:t>we ask that you follow this general guideline.</a:t>
            </a:r>
            <a:endParaRPr lang="en-US" b="0" dirty="0">
              <a:solidFill>
                <a:srgbClr val="33B885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A8FEAC-5D03-9E07-FC4F-770C7D75F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40740"/>
            <a:ext cx="5181600" cy="39382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Title slide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Title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Names and affiliations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Image</a:t>
            </a:r>
          </a:p>
          <a:p>
            <a:pPr>
              <a:lnSpc>
                <a:spcPct val="120000"/>
              </a:lnSpc>
            </a:pPr>
            <a:r>
              <a:rPr lang="en-US" dirty="0"/>
              <a:t>Introduction: explain the project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this project?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was the challenge?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were the goals? </a:t>
            </a:r>
          </a:p>
          <a:p>
            <a:pPr>
              <a:lnSpc>
                <a:spcPct val="120000"/>
              </a:lnSpc>
            </a:pPr>
            <a:r>
              <a:rPr lang="en-US" dirty="0"/>
              <a:t>Methods and use of COMSOL Multiphysics®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methods did you use? Did you combine lab tests/experiments with your modeling?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Why did you use modeling?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How did you use COMSOL Multiphysics®?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analyses did you run?</a:t>
            </a:r>
          </a:p>
          <a:p>
            <a:pPr lvl="2">
              <a:lnSpc>
                <a:spcPct val="120000"/>
              </a:lnSpc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EEF4A4-92EC-1CDC-455F-77C672034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40740"/>
            <a:ext cx="5357648" cy="39382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Expected vs. obtained results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did your studies show?</a:t>
            </a:r>
          </a:p>
          <a:p>
            <a:pPr>
              <a:lnSpc>
                <a:spcPct val="120000"/>
              </a:lnSpc>
            </a:pPr>
            <a:r>
              <a:rPr lang="en-US" dirty="0"/>
              <a:t>State any conclusions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How did the results impact the project?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Include any quantifiable data points.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6343BE-82F3-FDFA-3857-3E61AD6AB072}"/>
              </a:ext>
            </a:extLst>
          </p:cNvPr>
          <p:cNvSpPr/>
          <p:nvPr/>
        </p:nvSpPr>
        <p:spPr>
          <a:xfrm>
            <a:off x="298101" y="6261647"/>
            <a:ext cx="11619244" cy="370472"/>
          </a:xfrm>
          <a:prstGeom prst="rect">
            <a:avLst/>
          </a:prstGeom>
          <a:solidFill>
            <a:srgbClr val="E0F7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33B885"/>
                </a:solidFill>
              </a:rPr>
              <a:t>NOTE: The title slide will be used to create a branded version.</a:t>
            </a:r>
          </a:p>
        </p:txBody>
      </p:sp>
    </p:spTree>
    <p:extLst>
      <p:ext uri="{BB962C8B-B14F-4D97-AF65-F5344CB8AC3E}">
        <p14:creationId xmlns:p14="http://schemas.microsoft.com/office/powerpoint/2010/main" val="27714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32895-E6CC-D9A3-746C-22EC409AC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420" y="1223497"/>
            <a:ext cx="5370480" cy="2205503"/>
          </a:xfrm>
        </p:spPr>
        <p:txBody>
          <a:bodyPr/>
          <a:lstStyle/>
          <a:p>
            <a:pPr algn="l"/>
            <a:r>
              <a:rPr lang="en-US" dirty="0"/>
              <a:t>Image Guidelines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14F9B-6410-6571-D06B-9BB22CCE8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419" y="3429000"/>
            <a:ext cx="6268495" cy="1655762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6B3A3-A571-23BD-35D8-4B29063E2B09}"/>
              </a:ext>
            </a:extLst>
          </p:cNvPr>
          <p:cNvSpPr txBox="1"/>
          <p:nvPr/>
        </p:nvSpPr>
        <p:spPr>
          <a:xfrm>
            <a:off x="7304313" y="4087310"/>
            <a:ext cx="4256313" cy="2118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82880" tIns="182880" rIns="182880" rtlCol="0">
            <a:spAutoFit/>
          </a:bodyPr>
          <a:lstStyle/>
          <a:p>
            <a:r>
              <a:rPr lang="en-US" b="1" dirty="0"/>
              <a:t>Export an image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400" dirty="0"/>
              <a:t>The settings shown on the right export the highest quality image with a transparent background.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1400" dirty="0"/>
              <a:t>The most important settings to use are the two circled in pink. This will export an image that can be placed in the blue space of the header.</a:t>
            </a:r>
          </a:p>
          <a:p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F37680-3610-7C91-1F4B-2FC1B2817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314" y="565185"/>
            <a:ext cx="4256314" cy="352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3908</TotalTime>
  <Words>188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Guidelines: Presentation Structure To provide the audience with a simulation structure for each presentation  we ask that you follow this general guideline.</vt:lpstr>
      <vt:lpstr>Image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guidelines for submissions</dc:title>
  <dc:creator>Microsoft Office User</dc:creator>
  <cp:lastModifiedBy>Microsoft Office User</cp:lastModifiedBy>
  <cp:revision>7</cp:revision>
  <dcterms:created xsi:type="dcterms:W3CDTF">2024-02-12T14:03:51Z</dcterms:created>
  <dcterms:modified xsi:type="dcterms:W3CDTF">2024-03-06T13:45:22Z</dcterms:modified>
</cp:coreProperties>
</file>