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57" r:id="rId2"/>
  </p:sldIdLst>
  <p:sldSz cx="32918400" cy="43891200"/>
  <p:notesSz cx="6858000" cy="9144000"/>
  <p:defaultTextStyle>
    <a:defPPr>
      <a:defRPr lang="en-US"/>
    </a:defPPr>
    <a:lvl1pPr algn="l" defTabSz="4384675"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1pPr>
    <a:lvl2pPr marL="2190750" indent="-1733550" algn="l" defTabSz="4384675"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2pPr>
    <a:lvl3pPr marL="4384675" indent="-3470275" algn="l" defTabSz="4384675"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3pPr>
    <a:lvl4pPr marL="6580188" indent="-5208588" algn="l" defTabSz="4384675"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4pPr>
    <a:lvl5pPr marL="8774113" indent="-6945313" algn="l" defTabSz="4384675"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382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9C1"/>
    <a:srgbClr val="DEEBF8"/>
    <a:srgbClr val="CADDF8"/>
    <a:srgbClr val="D9F8F4"/>
    <a:srgbClr val="D0F8F7"/>
    <a:srgbClr val="AEE6F8"/>
    <a:srgbClr val="2B9AF5"/>
    <a:srgbClr val="5BB0F7"/>
    <a:srgbClr val="78BE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03" autoAdjust="0"/>
    <p:restoredTop sz="94711" autoAdjust="0"/>
  </p:normalViewPr>
  <p:slideViewPr>
    <p:cSldViewPr>
      <p:cViewPr varScale="1">
        <p:scale>
          <a:sx n="18" d="100"/>
          <a:sy n="18" d="100"/>
        </p:scale>
        <p:origin x="2478" y="126"/>
      </p:cViewPr>
      <p:guideLst>
        <p:guide orient="horz" pos="13824"/>
        <p:guide pos="10368"/>
      </p:guideLst>
    </p:cSldViewPr>
  </p:slideViewPr>
  <p:outlineViewPr>
    <p:cViewPr>
      <p:scale>
        <a:sx n="33" d="100"/>
        <a:sy n="33" d="100"/>
      </p:scale>
      <p:origin x="0" y="0"/>
    </p:cViewPr>
  </p:outlineViewPr>
  <p:notesTextViewPr>
    <p:cViewPr>
      <p:scale>
        <a:sx n="100" d="100"/>
        <a:sy n="100" d="100"/>
      </p:scale>
      <p:origin x="0" y="0"/>
    </p:cViewPr>
  </p:notesTextViewPr>
  <p:gridSpacing cx="914400" cy="9144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charset="0"/>
                <a:ea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Arial" charset="0"/>
                <a:ea typeface="ＭＳ Ｐゴシック" charset="-128"/>
              </a:defRPr>
            </a:lvl1pPr>
          </a:lstStyle>
          <a:p>
            <a:pPr>
              <a:defRPr/>
            </a:pPr>
            <a:fld id="{7A49201A-7505-4B7D-9D84-C2AF0BC8D17F}" type="datetimeFigureOut">
              <a:rPr lang="en-US"/>
              <a:pPr>
                <a:defRPr/>
              </a:pPr>
              <a:t>2/19/2019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atin typeface="Arial" charset="0"/>
                <a:ea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atin typeface="Arial" charset="0"/>
                <a:ea typeface="ＭＳ Ｐゴシック" charset="-128"/>
              </a:defRPr>
            </a:lvl1pPr>
          </a:lstStyle>
          <a:p>
            <a:pPr>
              <a:defRPr/>
            </a:pPr>
            <a:fld id="{2EAD9E59-F8D1-4D21-8803-D28193E70FB9}" type="slidenum">
              <a:rPr lang="en-US"/>
              <a:pPr>
                <a:defRPr/>
              </a:pPr>
              <a:t>‹#›</a:t>
            </a:fld>
            <a:endParaRPr lang="en-US"/>
          </a:p>
        </p:txBody>
      </p:sp>
    </p:spTree>
    <p:extLst>
      <p:ext uri="{BB962C8B-B14F-4D97-AF65-F5344CB8AC3E}">
        <p14:creationId xmlns:p14="http://schemas.microsoft.com/office/powerpoint/2010/main" val="4285532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defTabSz="4173538" eaLnBrk="1" hangingPunct="1">
              <a:defRPr sz="1200">
                <a:latin typeface="Arial" charset="0"/>
                <a:ea typeface="ＭＳ Ｐゴシック" panose="020B0600070205080204" pitchFamily="34" charset="-128"/>
                <a:cs typeface="Arial" charset="0"/>
              </a:defRPr>
            </a:lvl1pPr>
          </a:lstStyle>
          <a:p>
            <a:pPr>
              <a:defRPr/>
            </a:pPr>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panose="020B0600070205080204" pitchFamily="34" charset="-128"/>
              </a:defRPr>
            </a:lvl1pPr>
          </a:lstStyle>
          <a:p>
            <a:pPr>
              <a:defRPr/>
            </a:pPr>
            <a:fld id="{3B1E44C4-76E0-4510-BF89-2236422CE1B1}" type="datetimeFigureOut">
              <a:rPr lang="en-US" altLang="en-US"/>
              <a:pPr>
                <a:defRPr/>
              </a:pPr>
              <a:t>2/19/2019</a:t>
            </a:fld>
            <a:endParaRPr lang="en-US" alt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defTabSz="4173538" eaLnBrk="1" hangingPunct="1">
              <a:defRPr sz="1200">
                <a:latin typeface="Arial" charset="0"/>
                <a:ea typeface="ＭＳ Ｐゴシック" panose="020B0600070205080204" pitchFamily="34" charset="-128"/>
                <a:cs typeface="Arial" charset="0"/>
              </a:defRPr>
            </a:lvl1pPr>
          </a:lstStyle>
          <a:p>
            <a:pPr>
              <a:defRPr/>
            </a:pPr>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ＭＳ Ｐゴシック" panose="020B0600070205080204" pitchFamily="34" charset="-128"/>
              </a:defRPr>
            </a:lvl1pPr>
          </a:lstStyle>
          <a:p>
            <a:pPr>
              <a:defRPr/>
            </a:pPr>
            <a:fld id="{C7275B16-A72A-4DD8-A2FF-9D3665BC87DD}" type="slidenum">
              <a:rPr lang="en-US" altLang="en-US"/>
              <a:pPr>
                <a:defRPr/>
              </a:pPr>
              <a:t>‹#›</a:t>
            </a:fld>
            <a:endParaRPr lang="en-US" altLang="en-US"/>
          </a:p>
        </p:txBody>
      </p:sp>
    </p:spTree>
    <p:extLst>
      <p:ext uri="{BB962C8B-B14F-4D97-AF65-F5344CB8AC3E}">
        <p14:creationId xmlns:p14="http://schemas.microsoft.com/office/powerpoint/2010/main" val="1314736277"/>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5613" algn="l" defTabSz="912813"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2813" algn="l" defTabSz="912813"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0013" algn="l" defTabSz="912813"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7213" algn="l" defTabSz="912813"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5686" algn="l" defTabSz="914276" rtl="0" eaLnBrk="1" latinLnBrk="0" hangingPunct="1">
      <a:defRPr sz="1200" kern="1200">
        <a:solidFill>
          <a:schemeClr val="tx1"/>
        </a:solidFill>
        <a:latin typeface="+mn-lt"/>
        <a:ea typeface="+mn-ea"/>
        <a:cs typeface="+mn-cs"/>
      </a:defRPr>
    </a:lvl6pPr>
    <a:lvl7pPr marL="2742824" algn="l" defTabSz="914276" rtl="0" eaLnBrk="1" latinLnBrk="0" hangingPunct="1">
      <a:defRPr sz="1200" kern="1200">
        <a:solidFill>
          <a:schemeClr val="tx1"/>
        </a:solidFill>
        <a:latin typeface="+mn-lt"/>
        <a:ea typeface="+mn-ea"/>
        <a:cs typeface="+mn-cs"/>
      </a:defRPr>
    </a:lvl7pPr>
    <a:lvl8pPr marL="3199961" algn="l" defTabSz="914276" rtl="0" eaLnBrk="1" latinLnBrk="0" hangingPunct="1">
      <a:defRPr sz="1200" kern="1200">
        <a:solidFill>
          <a:schemeClr val="tx1"/>
        </a:solidFill>
        <a:latin typeface="+mn-lt"/>
        <a:ea typeface="+mn-ea"/>
        <a:cs typeface="+mn-cs"/>
      </a:defRPr>
    </a:lvl8pPr>
    <a:lvl9pPr marL="3657097" algn="l" defTabSz="91427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en-US" smtClean="0">
              <a:ea typeface="ＭＳ Ｐゴシック" panose="020B0600070205080204" pitchFamily="34" charset="-128"/>
            </a:endParaRP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3846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3846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3846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3846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800E2F5-9325-49D0-9CA7-003E887F6141}" type="slidenum">
              <a:rPr lang="en-US" altLang="en-US" smtClean="0">
                <a:latin typeface="Arial" panose="020B0604020202020204" pitchFamily="34" charset="0"/>
              </a:rPr>
              <a:pPr>
                <a:spcBef>
                  <a:spcPct val="0"/>
                </a:spcBef>
              </a:pPr>
              <a:t>1</a:t>
            </a:fld>
            <a:endParaRPr lang="en-US" altLang="en-US" smtClean="0">
              <a:latin typeface="Arial" panose="020B0604020202020204" pitchFamily="34" charset="0"/>
            </a:endParaRPr>
          </a:p>
        </p:txBody>
      </p:sp>
    </p:spTree>
    <p:extLst>
      <p:ext uri="{BB962C8B-B14F-4D97-AF65-F5344CB8AC3E}">
        <p14:creationId xmlns:p14="http://schemas.microsoft.com/office/powerpoint/2010/main" val="6057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2" y="13634725"/>
            <a:ext cx="27980640" cy="94081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1" y="24871680"/>
            <a:ext cx="23042881" cy="11216640"/>
          </a:xfrm>
        </p:spPr>
        <p:txBody>
          <a:bodyPr/>
          <a:lstStyle>
            <a:lvl1pPr marL="0" indent="0" algn="ctr">
              <a:buNone/>
              <a:defRPr>
                <a:solidFill>
                  <a:schemeClr val="tx1">
                    <a:tint val="75000"/>
                  </a:schemeClr>
                </a:solidFill>
              </a:defRPr>
            </a:lvl1pPr>
            <a:lvl2pPr marL="2194259" indent="0" algn="ctr">
              <a:buNone/>
              <a:defRPr>
                <a:solidFill>
                  <a:schemeClr val="tx1">
                    <a:tint val="75000"/>
                  </a:schemeClr>
                </a:solidFill>
              </a:defRPr>
            </a:lvl2pPr>
            <a:lvl3pPr marL="4388517" indent="0" algn="ctr">
              <a:buNone/>
              <a:defRPr>
                <a:solidFill>
                  <a:schemeClr val="tx1">
                    <a:tint val="75000"/>
                  </a:schemeClr>
                </a:solidFill>
              </a:defRPr>
            </a:lvl3pPr>
            <a:lvl4pPr marL="6582777" indent="0" algn="ctr">
              <a:buNone/>
              <a:defRPr>
                <a:solidFill>
                  <a:schemeClr val="tx1">
                    <a:tint val="75000"/>
                  </a:schemeClr>
                </a:solidFill>
              </a:defRPr>
            </a:lvl4pPr>
            <a:lvl5pPr marL="8777035" indent="0" algn="ctr">
              <a:buNone/>
              <a:defRPr>
                <a:solidFill>
                  <a:schemeClr val="tx1">
                    <a:tint val="75000"/>
                  </a:schemeClr>
                </a:solidFill>
              </a:defRPr>
            </a:lvl5pPr>
            <a:lvl6pPr marL="10971294" indent="0" algn="ctr">
              <a:buNone/>
              <a:defRPr>
                <a:solidFill>
                  <a:schemeClr val="tx1">
                    <a:tint val="75000"/>
                  </a:schemeClr>
                </a:solidFill>
              </a:defRPr>
            </a:lvl6pPr>
            <a:lvl7pPr marL="13165552" indent="0" algn="ctr">
              <a:buNone/>
              <a:defRPr>
                <a:solidFill>
                  <a:schemeClr val="tx1">
                    <a:tint val="75000"/>
                  </a:schemeClr>
                </a:solidFill>
              </a:defRPr>
            </a:lvl7pPr>
            <a:lvl8pPr marL="15359811" indent="0" algn="ctr">
              <a:buNone/>
              <a:defRPr>
                <a:solidFill>
                  <a:schemeClr val="tx1">
                    <a:tint val="75000"/>
                  </a:schemeClr>
                </a:solidFill>
              </a:defRPr>
            </a:lvl8pPr>
            <a:lvl9pPr marL="1755407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8270584-CE83-4C86-A8A6-90D479AF1694}" type="datetimeFigureOut">
              <a:rPr lang="en-US" altLang="en-US"/>
              <a:pPr>
                <a:defRPr/>
              </a:pPr>
              <a:t>2/19/2019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it-IT" altLang="en-US"/>
          </a:p>
        </p:txBody>
      </p:sp>
      <p:sp>
        <p:nvSpPr>
          <p:cNvPr id="6" name="Slide Number Placeholder 5"/>
          <p:cNvSpPr>
            <a:spLocks noGrp="1"/>
          </p:cNvSpPr>
          <p:nvPr>
            <p:ph type="sldNum" sz="quarter" idx="12"/>
          </p:nvPr>
        </p:nvSpPr>
        <p:spPr/>
        <p:txBody>
          <a:bodyPr/>
          <a:lstStyle>
            <a:lvl1pPr>
              <a:defRPr/>
            </a:lvl1pPr>
          </a:lstStyle>
          <a:p>
            <a:pPr>
              <a:defRPr/>
            </a:pPr>
            <a:fld id="{49217850-2264-4BB2-BF85-8562A1142915}" type="slidenum">
              <a:rPr lang="en-US" altLang="en-US"/>
              <a:pPr>
                <a:defRPr/>
              </a:pPr>
              <a:t>‹#›</a:t>
            </a:fld>
            <a:endParaRPr lang="en-US" altLang="en-US"/>
          </a:p>
        </p:txBody>
      </p:sp>
    </p:spTree>
    <p:extLst>
      <p:ext uri="{BB962C8B-B14F-4D97-AF65-F5344CB8AC3E}">
        <p14:creationId xmlns:p14="http://schemas.microsoft.com/office/powerpoint/2010/main" val="1100264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09B170-3FD2-4166-8F99-7C5ACB6DEC97}" type="datetimeFigureOut">
              <a:rPr lang="en-US" altLang="en-US"/>
              <a:pPr>
                <a:defRPr/>
              </a:pPr>
              <a:t>2/19/2019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it-IT" altLang="en-US"/>
          </a:p>
        </p:txBody>
      </p:sp>
      <p:sp>
        <p:nvSpPr>
          <p:cNvPr id="6" name="Slide Number Placeholder 5"/>
          <p:cNvSpPr>
            <a:spLocks noGrp="1"/>
          </p:cNvSpPr>
          <p:nvPr>
            <p:ph type="sldNum" sz="quarter" idx="12"/>
          </p:nvPr>
        </p:nvSpPr>
        <p:spPr/>
        <p:txBody>
          <a:bodyPr/>
          <a:lstStyle>
            <a:lvl1pPr>
              <a:defRPr/>
            </a:lvl1pPr>
          </a:lstStyle>
          <a:p>
            <a:pPr>
              <a:defRPr/>
            </a:pPr>
            <a:fld id="{2C48C773-9DA3-4359-9C28-7DD1554617A1}" type="slidenum">
              <a:rPr lang="en-US" altLang="en-US"/>
              <a:pPr>
                <a:defRPr/>
              </a:pPr>
              <a:t>‹#›</a:t>
            </a:fld>
            <a:endParaRPr lang="en-US" altLang="en-US"/>
          </a:p>
        </p:txBody>
      </p:sp>
    </p:spTree>
    <p:extLst>
      <p:ext uri="{BB962C8B-B14F-4D97-AF65-F5344CB8AC3E}">
        <p14:creationId xmlns:p14="http://schemas.microsoft.com/office/powerpoint/2010/main" val="4286692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919312" y="11247125"/>
            <a:ext cx="26660477" cy="23968455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26461" y="11247125"/>
            <a:ext cx="79444213" cy="23968455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EBDFF8-C9F9-45D4-9049-FD5E4E486AB6}" type="datetimeFigureOut">
              <a:rPr lang="en-US" altLang="en-US"/>
              <a:pPr>
                <a:defRPr/>
              </a:pPr>
              <a:t>2/19/2019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it-IT" altLang="en-US"/>
          </a:p>
        </p:txBody>
      </p:sp>
      <p:sp>
        <p:nvSpPr>
          <p:cNvPr id="6" name="Slide Number Placeholder 5"/>
          <p:cNvSpPr>
            <a:spLocks noGrp="1"/>
          </p:cNvSpPr>
          <p:nvPr>
            <p:ph type="sldNum" sz="quarter" idx="12"/>
          </p:nvPr>
        </p:nvSpPr>
        <p:spPr/>
        <p:txBody>
          <a:bodyPr/>
          <a:lstStyle>
            <a:lvl1pPr>
              <a:defRPr/>
            </a:lvl1pPr>
          </a:lstStyle>
          <a:p>
            <a:pPr>
              <a:defRPr/>
            </a:pPr>
            <a:fld id="{CBD5E088-61DA-430C-9D99-F1B9976A3745}" type="slidenum">
              <a:rPr lang="en-US" altLang="en-US"/>
              <a:pPr>
                <a:defRPr/>
              </a:pPr>
              <a:t>‹#›</a:t>
            </a:fld>
            <a:endParaRPr lang="en-US" altLang="en-US"/>
          </a:p>
        </p:txBody>
      </p:sp>
    </p:spTree>
    <p:extLst>
      <p:ext uri="{BB962C8B-B14F-4D97-AF65-F5344CB8AC3E}">
        <p14:creationId xmlns:p14="http://schemas.microsoft.com/office/powerpoint/2010/main" val="332643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D41B9A-0EE9-4713-ABF5-56D3A419B13D}" type="datetimeFigureOut">
              <a:rPr lang="en-US" altLang="en-US"/>
              <a:pPr>
                <a:defRPr/>
              </a:pPr>
              <a:t>2/19/2019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it-IT" altLang="en-US"/>
          </a:p>
        </p:txBody>
      </p:sp>
      <p:sp>
        <p:nvSpPr>
          <p:cNvPr id="6" name="Slide Number Placeholder 5"/>
          <p:cNvSpPr>
            <a:spLocks noGrp="1"/>
          </p:cNvSpPr>
          <p:nvPr>
            <p:ph type="sldNum" sz="quarter" idx="12"/>
          </p:nvPr>
        </p:nvSpPr>
        <p:spPr/>
        <p:txBody>
          <a:bodyPr/>
          <a:lstStyle>
            <a:lvl1pPr>
              <a:defRPr/>
            </a:lvl1pPr>
          </a:lstStyle>
          <a:p>
            <a:pPr>
              <a:defRPr/>
            </a:pPr>
            <a:fld id="{824B739F-F50A-42E8-BF2A-DEC102E7C0CA}" type="slidenum">
              <a:rPr lang="en-US" altLang="en-US"/>
              <a:pPr>
                <a:defRPr/>
              </a:pPr>
              <a:t>‹#›</a:t>
            </a:fld>
            <a:endParaRPr lang="en-US" altLang="en-US"/>
          </a:p>
        </p:txBody>
      </p:sp>
    </p:spTree>
    <p:extLst>
      <p:ext uri="{BB962C8B-B14F-4D97-AF65-F5344CB8AC3E}">
        <p14:creationId xmlns:p14="http://schemas.microsoft.com/office/powerpoint/2010/main" val="648066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28204165"/>
            <a:ext cx="27980640" cy="871728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18602967"/>
            <a:ext cx="27980640" cy="9601197"/>
          </a:xfrm>
        </p:spPr>
        <p:txBody>
          <a:bodyPr anchor="b"/>
          <a:lstStyle>
            <a:lvl1pPr marL="0" indent="0">
              <a:buNone/>
              <a:defRPr sz="9600">
                <a:solidFill>
                  <a:schemeClr val="tx1">
                    <a:tint val="75000"/>
                  </a:schemeClr>
                </a:solidFill>
              </a:defRPr>
            </a:lvl1pPr>
            <a:lvl2pPr marL="2194259" indent="0">
              <a:buNone/>
              <a:defRPr sz="8600">
                <a:solidFill>
                  <a:schemeClr val="tx1">
                    <a:tint val="75000"/>
                  </a:schemeClr>
                </a:solidFill>
              </a:defRPr>
            </a:lvl2pPr>
            <a:lvl3pPr marL="4388517" indent="0">
              <a:buNone/>
              <a:defRPr sz="7700">
                <a:solidFill>
                  <a:schemeClr val="tx1">
                    <a:tint val="75000"/>
                  </a:schemeClr>
                </a:solidFill>
              </a:defRPr>
            </a:lvl3pPr>
            <a:lvl4pPr marL="6582777" indent="0">
              <a:buNone/>
              <a:defRPr sz="6700">
                <a:solidFill>
                  <a:schemeClr val="tx1">
                    <a:tint val="75000"/>
                  </a:schemeClr>
                </a:solidFill>
              </a:defRPr>
            </a:lvl4pPr>
            <a:lvl5pPr marL="8777035" indent="0">
              <a:buNone/>
              <a:defRPr sz="6700">
                <a:solidFill>
                  <a:schemeClr val="tx1">
                    <a:tint val="75000"/>
                  </a:schemeClr>
                </a:solidFill>
              </a:defRPr>
            </a:lvl5pPr>
            <a:lvl6pPr marL="10971294" indent="0">
              <a:buNone/>
              <a:defRPr sz="6700">
                <a:solidFill>
                  <a:schemeClr val="tx1">
                    <a:tint val="75000"/>
                  </a:schemeClr>
                </a:solidFill>
              </a:defRPr>
            </a:lvl6pPr>
            <a:lvl7pPr marL="13165552" indent="0">
              <a:buNone/>
              <a:defRPr sz="6700">
                <a:solidFill>
                  <a:schemeClr val="tx1">
                    <a:tint val="75000"/>
                  </a:schemeClr>
                </a:solidFill>
              </a:defRPr>
            </a:lvl7pPr>
            <a:lvl8pPr marL="15359811" indent="0">
              <a:buNone/>
              <a:defRPr sz="6700">
                <a:solidFill>
                  <a:schemeClr val="tx1">
                    <a:tint val="75000"/>
                  </a:schemeClr>
                </a:solidFill>
              </a:defRPr>
            </a:lvl8pPr>
            <a:lvl9pPr marL="1755407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B52635E-513B-410C-9E11-543414069F4B}" type="datetimeFigureOut">
              <a:rPr lang="en-US" altLang="en-US"/>
              <a:pPr>
                <a:defRPr/>
              </a:pPr>
              <a:t>2/19/2019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it-IT" altLang="en-US"/>
          </a:p>
        </p:txBody>
      </p:sp>
      <p:sp>
        <p:nvSpPr>
          <p:cNvPr id="6" name="Slide Number Placeholder 5"/>
          <p:cNvSpPr>
            <a:spLocks noGrp="1"/>
          </p:cNvSpPr>
          <p:nvPr>
            <p:ph type="sldNum" sz="quarter" idx="12"/>
          </p:nvPr>
        </p:nvSpPr>
        <p:spPr/>
        <p:txBody>
          <a:bodyPr/>
          <a:lstStyle>
            <a:lvl1pPr>
              <a:defRPr/>
            </a:lvl1pPr>
          </a:lstStyle>
          <a:p>
            <a:pPr>
              <a:defRPr/>
            </a:pPr>
            <a:fld id="{B1A611B7-A08A-453F-ADAC-FA7D979D7AC1}" type="slidenum">
              <a:rPr lang="en-US" altLang="en-US"/>
              <a:pPr>
                <a:defRPr/>
              </a:pPr>
              <a:t>‹#›</a:t>
            </a:fld>
            <a:endParaRPr lang="en-US" altLang="en-US"/>
          </a:p>
        </p:txBody>
      </p:sp>
    </p:spTree>
    <p:extLst>
      <p:ext uri="{BB962C8B-B14F-4D97-AF65-F5344CB8AC3E}">
        <p14:creationId xmlns:p14="http://schemas.microsoft.com/office/powerpoint/2010/main" val="4011177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926459" y="65542163"/>
            <a:ext cx="53052343" cy="185389517"/>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27444" y="65542163"/>
            <a:ext cx="53052347" cy="185389517"/>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FBBF237-0882-4343-A6E2-E8DF0B642C23}" type="datetimeFigureOut">
              <a:rPr lang="en-US" altLang="en-US"/>
              <a:pPr>
                <a:defRPr/>
              </a:pPr>
              <a:t>2/19/2019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it-IT" altLang="en-US"/>
          </a:p>
        </p:txBody>
      </p:sp>
      <p:sp>
        <p:nvSpPr>
          <p:cNvPr id="7" name="Slide Number Placeholder 5"/>
          <p:cNvSpPr>
            <a:spLocks noGrp="1"/>
          </p:cNvSpPr>
          <p:nvPr>
            <p:ph type="sldNum" sz="quarter" idx="12"/>
          </p:nvPr>
        </p:nvSpPr>
        <p:spPr/>
        <p:txBody>
          <a:bodyPr/>
          <a:lstStyle>
            <a:lvl1pPr>
              <a:defRPr/>
            </a:lvl1pPr>
          </a:lstStyle>
          <a:p>
            <a:pPr>
              <a:defRPr/>
            </a:pPr>
            <a:fld id="{734A5CF2-18D3-4565-8442-C13E320DDFA4}" type="slidenum">
              <a:rPr lang="en-US" altLang="en-US"/>
              <a:pPr>
                <a:defRPr/>
              </a:pPr>
              <a:t>‹#›</a:t>
            </a:fld>
            <a:endParaRPr lang="en-US" altLang="en-US"/>
          </a:p>
        </p:txBody>
      </p:sp>
    </p:spTree>
    <p:extLst>
      <p:ext uri="{BB962C8B-B14F-4D97-AF65-F5344CB8AC3E}">
        <p14:creationId xmlns:p14="http://schemas.microsoft.com/office/powerpoint/2010/main" val="3344084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1757683"/>
            <a:ext cx="29626561"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9824723"/>
            <a:ext cx="14544677" cy="4094477"/>
          </a:xfrm>
        </p:spPr>
        <p:txBody>
          <a:bodyPr anchor="b"/>
          <a:lstStyle>
            <a:lvl1pPr marL="0" indent="0">
              <a:buNone/>
              <a:defRPr sz="11500" b="1"/>
            </a:lvl1pPr>
            <a:lvl2pPr marL="2194259" indent="0">
              <a:buNone/>
              <a:defRPr sz="9600" b="1"/>
            </a:lvl2pPr>
            <a:lvl3pPr marL="4388517" indent="0">
              <a:buNone/>
              <a:defRPr sz="8600" b="1"/>
            </a:lvl3pPr>
            <a:lvl4pPr marL="6582777" indent="0">
              <a:buNone/>
              <a:defRPr sz="7700" b="1"/>
            </a:lvl4pPr>
            <a:lvl5pPr marL="8777035" indent="0">
              <a:buNone/>
              <a:defRPr sz="7700" b="1"/>
            </a:lvl5pPr>
            <a:lvl6pPr marL="10971294" indent="0">
              <a:buNone/>
              <a:defRPr sz="7700" b="1"/>
            </a:lvl6pPr>
            <a:lvl7pPr marL="13165552" indent="0">
              <a:buNone/>
              <a:defRPr sz="7700" b="1"/>
            </a:lvl7pPr>
            <a:lvl8pPr marL="15359811" indent="0">
              <a:buNone/>
              <a:defRPr sz="7700" b="1"/>
            </a:lvl8pPr>
            <a:lvl9pPr marL="1755407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1645920" y="13919200"/>
            <a:ext cx="14544677" cy="25288243"/>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1" y="9824723"/>
            <a:ext cx="14550391" cy="4094477"/>
          </a:xfrm>
        </p:spPr>
        <p:txBody>
          <a:bodyPr anchor="b"/>
          <a:lstStyle>
            <a:lvl1pPr marL="0" indent="0">
              <a:buNone/>
              <a:defRPr sz="11500" b="1"/>
            </a:lvl1pPr>
            <a:lvl2pPr marL="2194259" indent="0">
              <a:buNone/>
              <a:defRPr sz="9600" b="1"/>
            </a:lvl2pPr>
            <a:lvl3pPr marL="4388517" indent="0">
              <a:buNone/>
              <a:defRPr sz="8600" b="1"/>
            </a:lvl3pPr>
            <a:lvl4pPr marL="6582777" indent="0">
              <a:buNone/>
              <a:defRPr sz="7700" b="1"/>
            </a:lvl4pPr>
            <a:lvl5pPr marL="8777035" indent="0">
              <a:buNone/>
              <a:defRPr sz="7700" b="1"/>
            </a:lvl5pPr>
            <a:lvl6pPr marL="10971294" indent="0">
              <a:buNone/>
              <a:defRPr sz="7700" b="1"/>
            </a:lvl6pPr>
            <a:lvl7pPr marL="13165552" indent="0">
              <a:buNone/>
              <a:defRPr sz="7700" b="1"/>
            </a:lvl7pPr>
            <a:lvl8pPr marL="15359811" indent="0">
              <a:buNone/>
              <a:defRPr sz="7700" b="1"/>
            </a:lvl8pPr>
            <a:lvl9pPr marL="1755407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16722091" y="13919200"/>
            <a:ext cx="14550391" cy="25288243"/>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830EBE0-87FE-4EB3-BED7-C65F8246E07D}" type="datetimeFigureOut">
              <a:rPr lang="en-US" altLang="en-US"/>
              <a:pPr>
                <a:defRPr/>
              </a:pPr>
              <a:t>2/19/2019</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it-IT" altLang="en-US"/>
          </a:p>
        </p:txBody>
      </p:sp>
      <p:sp>
        <p:nvSpPr>
          <p:cNvPr id="9" name="Slide Number Placeholder 5"/>
          <p:cNvSpPr>
            <a:spLocks noGrp="1"/>
          </p:cNvSpPr>
          <p:nvPr>
            <p:ph type="sldNum" sz="quarter" idx="12"/>
          </p:nvPr>
        </p:nvSpPr>
        <p:spPr/>
        <p:txBody>
          <a:bodyPr/>
          <a:lstStyle>
            <a:lvl1pPr>
              <a:defRPr/>
            </a:lvl1pPr>
          </a:lstStyle>
          <a:p>
            <a:pPr>
              <a:defRPr/>
            </a:pPr>
            <a:fld id="{78F21328-5078-47A0-B579-5C84232C2786}" type="slidenum">
              <a:rPr lang="en-US" altLang="en-US"/>
              <a:pPr>
                <a:defRPr/>
              </a:pPr>
              <a:t>‹#›</a:t>
            </a:fld>
            <a:endParaRPr lang="en-US" altLang="en-US"/>
          </a:p>
        </p:txBody>
      </p:sp>
    </p:spTree>
    <p:extLst>
      <p:ext uri="{BB962C8B-B14F-4D97-AF65-F5344CB8AC3E}">
        <p14:creationId xmlns:p14="http://schemas.microsoft.com/office/powerpoint/2010/main" val="766862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E88AC96-B8EA-494A-AAF5-FFE9C69C5B9A}" type="datetimeFigureOut">
              <a:rPr lang="en-US" altLang="en-US"/>
              <a:pPr>
                <a:defRPr/>
              </a:pPr>
              <a:t>2/19/2019</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it-IT" altLang="en-US"/>
          </a:p>
        </p:txBody>
      </p:sp>
      <p:sp>
        <p:nvSpPr>
          <p:cNvPr id="5" name="Slide Number Placeholder 5"/>
          <p:cNvSpPr>
            <a:spLocks noGrp="1"/>
          </p:cNvSpPr>
          <p:nvPr>
            <p:ph type="sldNum" sz="quarter" idx="12"/>
          </p:nvPr>
        </p:nvSpPr>
        <p:spPr/>
        <p:txBody>
          <a:bodyPr/>
          <a:lstStyle>
            <a:lvl1pPr>
              <a:defRPr/>
            </a:lvl1pPr>
          </a:lstStyle>
          <a:p>
            <a:pPr>
              <a:defRPr/>
            </a:pPr>
            <a:fld id="{874D85E0-A158-4BAA-80D5-356E7FD89A6F}" type="slidenum">
              <a:rPr lang="en-US" altLang="en-US"/>
              <a:pPr>
                <a:defRPr/>
              </a:pPr>
              <a:t>‹#›</a:t>
            </a:fld>
            <a:endParaRPr lang="en-US" altLang="en-US"/>
          </a:p>
        </p:txBody>
      </p:sp>
    </p:spTree>
    <p:extLst>
      <p:ext uri="{BB962C8B-B14F-4D97-AF65-F5344CB8AC3E}">
        <p14:creationId xmlns:p14="http://schemas.microsoft.com/office/powerpoint/2010/main" val="3088965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8C3B864-8E65-44B0-AAAC-856EC5B5702A}" type="datetimeFigureOut">
              <a:rPr lang="en-US" altLang="en-US"/>
              <a:pPr>
                <a:defRPr/>
              </a:pPr>
              <a:t>2/19/2019</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it-IT" altLang="en-US"/>
          </a:p>
        </p:txBody>
      </p:sp>
      <p:sp>
        <p:nvSpPr>
          <p:cNvPr id="4" name="Slide Number Placeholder 5"/>
          <p:cNvSpPr>
            <a:spLocks noGrp="1"/>
          </p:cNvSpPr>
          <p:nvPr>
            <p:ph type="sldNum" sz="quarter" idx="12"/>
          </p:nvPr>
        </p:nvSpPr>
        <p:spPr/>
        <p:txBody>
          <a:bodyPr/>
          <a:lstStyle>
            <a:lvl1pPr>
              <a:defRPr/>
            </a:lvl1pPr>
          </a:lstStyle>
          <a:p>
            <a:pPr>
              <a:defRPr/>
            </a:pPr>
            <a:fld id="{48C1E8A8-87F2-4885-95EF-4A36E81D6CD1}" type="slidenum">
              <a:rPr lang="en-US" altLang="en-US"/>
              <a:pPr>
                <a:defRPr/>
              </a:pPr>
              <a:t>‹#›</a:t>
            </a:fld>
            <a:endParaRPr lang="en-US" altLang="en-US"/>
          </a:p>
        </p:txBody>
      </p:sp>
    </p:spTree>
    <p:extLst>
      <p:ext uri="{BB962C8B-B14F-4D97-AF65-F5344CB8AC3E}">
        <p14:creationId xmlns:p14="http://schemas.microsoft.com/office/powerpoint/2010/main" val="1813851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4" y="1747520"/>
            <a:ext cx="10829927" cy="743712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2870180" y="1747525"/>
            <a:ext cx="18402300" cy="37459923"/>
          </a:xfrm>
        </p:spPr>
        <p:txBody>
          <a:bodyPr/>
          <a:lstStyle>
            <a:lvl1pPr>
              <a:defRPr sz="15400"/>
            </a:lvl1pPr>
            <a:lvl2pPr>
              <a:defRPr sz="135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4" y="9184645"/>
            <a:ext cx="10829927" cy="30022803"/>
          </a:xfrm>
        </p:spPr>
        <p:txBody>
          <a:bodyPr/>
          <a:lstStyle>
            <a:lvl1pPr marL="0" indent="0">
              <a:buNone/>
              <a:defRPr sz="6700"/>
            </a:lvl1pPr>
            <a:lvl2pPr marL="2194259" indent="0">
              <a:buNone/>
              <a:defRPr sz="5800"/>
            </a:lvl2pPr>
            <a:lvl3pPr marL="4388517" indent="0">
              <a:buNone/>
              <a:defRPr sz="4800"/>
            </a:lvl3pPr>
            <a:lvl4pPr marL="6582777" indent="0">
              <a:buNone/>
              <a:defRPr sz="4300"/>
            </a:lvl4pPr>
            <a:lvl5pPr marL="8777035" indent="0">
              <a:buNone/>
              <a:defRPr sz="4300"/>
            </a:lvl5pPr>
            <a:lvl6pPr marL="10971294" indent="0">
              <a:buNone/>
              <a:defRPr sz="4300"/>
            </a:lvl6pPr>
            <a:lvl7pPr marL="13165552" indent="0">
              <a:buNone/>
              <a:defRPr sz="4300"/>
            </a:lvl7pPr>
            <a:lvl8pPr marL="15359811" indent="0">
              <a:buNone/>
              <a:defRPr sz="4300"/>
            </a:lvl8pPr>
            <a:lvl9pPr marL="1755407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126E59-54E6-4E03-9E07-D40B85935CA5}" type="datetimeFigureOut">
              <a:rPr lang="en-US" altLang="en-US"/>
              <a:pPr>
                <a:defRPr/>
              </a:pPr>
              <a:t>2/19/2019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it-IT" altLang="en-US"/>
          </a:p>
        </p:txBody>
      </p:sp>
      <p:sp>
        <p:nvSpPr>
          <p:cNvPr id="7" name="Slide Number Placeholder 5"/>
          <p:cNvSpPr>
            <a:spLocks noGrp="1"/>
          </p:cNvSpPr>
          <p:nvPr>
            <p:ph type="sldNum" sz="quarter" idx="12"/>
          </p:nvPr>
        </p:nvSpPr>
        <p:spPr/>
        <p:txBody>
          <a:bodyPr/>
          <a:lstStyle>
            <a:lvl1pPr>
              <a:defRPr/>
            </a:lvl1pPr>
          </a:lstStyle>
          <a:p>
            <a:pPr>
              <a:defRPr/>
            </a:pPr>
            <a:fld id="{B636EF51-CF3D-453A-8691-04CB516D3109}" type="slidenum">
              <a:rPr lang="en-US" altLang="en-US"/>
              <a:pPr>
                <a:defRPr/>
              </a:pPr>
              <a:t>‹#›</a:t>
            </a:fld>
            <a:endParaRPr lang="en-US" altLang="en-US"/>
          </a:p>
        </p:txBody>
      </p:sp>
    </p:spTree>
    <p:extLst>
      <p:ext uri="{BB962C8B-B14F-4D97-AF65-F5344CB8AC3E}">
        <p14:creationId xmlns:p14="http://schemas.microsoft.com/office/powerpoint/2010/main" val="88554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30723842"/>
            <a:ext cx="19751040" cy="3627123"/>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6452237" y="3921762"/>
            <a:ext cx="19751040" cy="26334720"/>
          </a:xfrm>
        </p:spPr>
        <p:txBody>
          <a:bodyPr rtlCol="0">
            <a:normAutofit/>
          </a:bodyPr>
          <a:lstStyle>
            <a:lvl1pPr marL="0" indent="0">
              <a:buNone/>
              <a:defRPr sz="15400"/>
            </a:lvl1pPr>
            <a:lvl2pPr marL="2194259" indent="0">
              <a:buNone/>
              <a:defRPr sz="13500"/>
            </a:lvl2pPr>
            <a:lvl3pPr marL="4388517" indent="0">
              <a:buNone/>
              <a:defRPr sz="11500"/>
            </a:lvl3pPr>
            <a:lvl4pPr marL="6582777" indent="0">
              <a:buNone/>
              <a:defRPr sz="9600"/>
            </a:lvl4pPr>
            <a:lvl5pPr marL="8777035" indent="0">
              <a:buNone/>
              <a:defRPr sz="9600"/>
            </a:lvl5pPr>
            <a:lvl6pPr marL="10971294" indent="0">
              <a:buNone/>
              <a:defRPr sz="9600"/>
            </a:lvl6pPr>
            <a:lvl7pPr marL="13165552" indent="0">
              <a:buNone/>
              <a:defRPr sz="9600"/>
            </a:lvl7pPr>
            <a:lvl8pPr marL="15359811" indent="0">
              <a:buNone/>
              <a:defRPr sz="9600"/>
            </a:lvl8pPr>
            <a:lvl9pPr marL="17554070" indent="0">
              <a:buNone/>
              <a:defRPr sz="9600"/>
            </a:lvl9pPr>
          </a:lstStyle>
          <a:p>
            <a:pPr lvl="0"/>
            <a:endParaRPr lang="en-US" noProof="0" smtClean="0"/>
          </a:p>
        </p:txBody>
      </p:sp>
      <p:sp>
        <p:nvSpPr>
          <p:cNvPr id="4" name="Text Placeholder 3"/>
          <p:cNvSpPr>
            <a:spLocks noGrp="1"/>
          </p:cNvSpPr>
          <p:nvPr>
            <p:ph type="body" sz="half" idx="2"/>
          </p:nvPr>
        </p:nvSpPr>
        <p:spPr>
          <a:xfrm>
            <a:off x="6452237" y="34350965"/>
            <a:ext cx="19751040" cy="5151117"/>
          </a:xfrm>
        </p:spPr>
        <p:txBody>
          <a:bodyPr/>
          <a:lstStyle>
            <a:lvl1pPr marL="0" indent="0">
              <a:buNone/>
              <a:defRPr sz="6700"/>
            </a:lvl1pPr>
            <a:lvl2pPr marL="2194259" indent="0">
              <a:buNone/>
              <a:defRPr sz="5800"/>
            </a:lvl2pPr>
            <a:lvl3pPr marL="4388517" indent="0">
              <a:buNone/>
              <a:defRPr sz="4800"/>
            </a:lvl3pPr>
            <a:lvl4pPr marL="6582777" indent="0">
              <a:buNone/>
              <a:defRPr sz="4300"/>
            </a:lvl4pPr>
            <a:lvl5pPr marL="8777035" indent="0">
              <a:buNone/>
              <a:defRPr sz="4300"/>
            </a:lvl5pPr>
            <a:lvl6pPr marL="10971294" indent="0">
              <a:buNone/>
              <a:defRPr sz="4300"/>
            </a:lvl6pPr>
            <a:lvl7pPr marL="13165552" indent="0">
              <a:buNone/>
              <a:defRPr sz="4300"/>
            </a:lvl7pPr>
            <a:lvl8pPr marL="15359811" indent="0">
              <a:buNone/>
              <a:defRPr sz="4300"/>
            </a:lvl8pPr>
            <a:lvl9pPr marL="1755407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8CA4E6-9543-4DFD-A949-1A245BABB9B8}" type="datetimeFigureOut">
              <a:rPr lang="en-US" altLang="en-US"/>
              <a:pPr>
                <a:defRPr/>
              </a:pPr>
              <a:t>2/19/2019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it-IT" altLang="en-US"/>
          </a:p>
        </p:txBody>
      </p:sp>
      <p:sp>
        <p:nvSpPr>
          <p:cNvPr id="7" name="Slide Number Placeholder 5"/>
          <p:cNvSpPr>
            <a:spLocks noGrp="1"/>
          </p:cNvSpPr>
          <p:nvPr>
            <p:ph type="sldNum" sz="quarter" idx="12"/>
          </p:nvPr>
        </p:nvSpPr>
        <p:spPr/>
        <p:txBody>
          <a:bodyPr/>
          <a:lstStyle>
            <a:lvl1pPr>
              <a:defRPr/>
            </a:lvl1pPr>
          </a:lstStyle>
          <a:p>
            <a:pPr>
              <a:defRPr/>
            </a:pPr>
            <a:fld id="{D255EDFF-D8FA-4C07-B392-D32C37DB6171}" type="slidenum">
              <a:rPr lang="en-US" altLang="en-US"/>
              <a:pPr>
                <a:defRPr/>
              </a:pPr>
              <a:t>‹#›</a:t>
            </a:fld>
            <a:endParaRPr lang="en-US" altLang="en-US"/>
          </a:p>
        </p:txBody>
      </p:sp>
    </p:spTree>
    <p:extLst>
      <p:ext uri="{BB962C8B-B14F-4D97-AF65-F5344CB8AC3E}">
        <p14:creationId xmlns:p14="http://schemas.microsoft.com/office/powerpoint/2010/main" val="1012572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46238" y="1757363"/>
            <a:ext cx="29625925"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52" tIns="219426" rIns="438852" bIns="219426"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1646238" y="10240963"/>
            <a:ext cx="29625925" cy="2896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52" tIns="219426" rIns="438852" bIns="21942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646238" y="40681275"/>
            <a:ext cx="7680325" cy="2336800"/>
          </a:xfrm>
          <a:prstGeom prst="rect">
            <a:avLst/>
          </a:prstGeom>
        </p:spPr>
        <p:txBody>
          <a:bodyPr vert="horz" wrap="square" lIns="438852" tIns="219426" rIns="438852" bIns="219426" numCol="1" anchor="ctr" anchorCtr="0" compatLnSpc="1">
            <a:prstTxWarp prst="textNoShape">
              <a:avLst/>
            </a:prstTxWarp>
          </a:bodyPr>
          <a:lstStyle>
            <a:lvl1pPr eaLnBrk="1" hangingPunct="1">
              <a:defRPr sz="5800">
                <a:solidFill>
                  <a:srgbClr val="898989"/>
                </a:solidFill>
                <a:latin typeface="Calibri" pitchFamily="34" charset="0"/>
                <a:ea typeface="ＭＳ Ｐゴシック" panose="020B0600070205080204" pitchFamily="34" charset="-128"/>
              </a:defRPr>
            </a:lvl1pPr>
          </a:lstStyle>
          <a:p>
            <a:pPr>
              <a:defRPr/>
            </a:pPr>
            <a:fld id="{B72D218E-FCE8-4527-8743-B5A6254E7791}" type="datetimeFigureOut">
              <a:rPr lang="en-US" altLang="en-US"/>
              <a:pPr>
                <a:defRPr/>
              </a:pPr>
              <a:t>2/19/2019</a:t>
            </a:fld>
            <a:endParaRPr lang="en-US" altLang="en-US"/>
          </a:p>
        </p:txBody>
      </p:sp>
      <p:sp>
        <p:nvSpPr>
          <p:cNvPr id="5" name="Footer Placeholder 4"/>
          <p:cNvSpPr>
            <a:spLocks noGrp="1"/>
          </p:cNvSpPr>
          <p:nvPr>
            <p:ph type="ftr" sz="quarter" idx="3"/>
          </p:nvPr>
        </p:nvSpPr>
        <p:spPr>
          <a:xfrm>
            <a:off x="11247438" y="40681275"/>
            <a:ext cx="10423525" cy="2336800"/>
          </a:xfrm>
          <a:prstGeom prst="rect">
            <a:avLst/>
          </a:prstGeom>
        </p:spPr>
        <p:txBody>
          <a:bodyPr vert="horz" wrap="square" lIns="438852" tIns="219426" rIns="438852" bIns="219426" numCol="1" anchor="ctr" anchorCtr="0" compatLnSpc="1">
            <a:prstTxWarp prst="textNoShape">
              <a:avLst/>
            </a:prstTxWarp>
          </a:bodyPr>
          <a:lstStyle>
            <a:lvl1pPr algn="ctr" eaLnBrk="1" hangingPunct="1">
              <a:defRPr sz="5800">
                <a:solidFill>
                  <a:srgbClr val="898989"/>
                </a:solidFill>
                <a:latin typeface="Calibri" pitchFamily="34" charset="0"/>
                <a:ea typeface="ＭＳ Ｐゴシック" panose="020B0600070205080204" pitchFamily="34" charset="-128"/>
                <a:cs typeface="Arial" charset="0"/>
              </a:defRPr>
            </a:lvl1pPr>
          </a:lstStyle>
          <a:p>
            <a:pPr>
              <a:defRPr/>
            </a:pPr>
            <a:endParaRPr lang="it-IT" altLang="en-US"/>
          </a:p>
        </p:txBody>
      </p:sp>
      <p:sp>
        <p:nvSpPr>
          <p:cNvPr id="6" name="Slide Number Placeholder 5"/>
          <p:cNvSpPr>
            <a:spLocks noGrp="1"/>
          </p:cNvSpPr>
          <p:nvPr>
            <p:ph type="sldNum" sz="quarter" idx="4"/>
          </p:nvPr>
        </p:nvSpPr>
        <p:spPr>
          <a:xfrm>
            <a:off x="23591838" y="40681275"/>
            <a:ext cx="7680325" cy="2336800"/>
          </a:xfrm>
          <a:prstGeom prst="rect">
            <a:avLst/>
          </a:prstGeom>
        </p:spPr>
        <p:txBody>
          <a:bodyPr vert="horz" wrap="square" lIns="438852" tIns="219426" rIns="438852" bIns="219426" numCol="1" anchor="ctr" anchorCtr="0" compatLnSpc="1">
            <a:prstTxWarp prst="textNoShape">
              <a:avLst/>
            </a:prstTxWarp>
          </a:bodyPr>
          <a:lstStyle>
            <a:lvl1pPr algn="r" eaLnBrk="1" hangingPunct="1">
              <a:defRPr sz="5800">
                <a:solidFill>
                  <a:srgbClr val="898989"/>
                </a:solidFill>
                <a:latin typeface="Calibri" panose="020F0502020204030204" pitchFamily="34" charset="0"/>
                <a:ea typeface="ＭＳ Ｐゴシック" panose="020B0600070205080204" pitchFamily="34" charset="-128"/>
              </a:defRPr>
            </a:lvl1pPr>
          </a:lstStyle>
          <a:p>
            <a:pPr>
              <a:defRPr/>
            </a:pPr>
            <a:fld id="{0B562D54-643E-44AB-ACA5-972A5DA0175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4675" rtl="0" eaLnBrk="0" fontAlgn="base" hangingPunct="0">
        <a:spcBef>
          <a:spcPct val="0"/>
        </a:spcBef>
        <a:spcAft>
          <a:spcPct val="0"/>
        </a:spcAft>
        <a:defRPr sz="21100" kern="1200">
          <a:solidFill>
            <a:schemeClr val="tx1"/>
          </a:solidFill>
          <a:latin typeface="+mj-lt"/>
          <a:ea typeface="ＭＳ Ｐゴシック" charset="0"/>
          <a:cs typeface="+mj-cs"/>
        </a:defRPr>
      </a:lvl1pPr>
      <a:lvl2pPr algn="ctr" defTabSz="4384675" rtl="0" eaLnBrk="0" fontAlgn="base" hangingPunct="0">
        <a:spcBef>
          <a:spcPct val="0"/>
        </a:spcBef>
        <a:spcAft>
          <a:spcPct val="0"/>
        </a:spcAft>
        <a:defRPr sz="21100">
          <a:solidFill>
            <a:schemeClr val="tx1"/>
          </a:solidFill>
          <a:latin typeface="Calibri" pitchFamily="34" charset="0"/>
          <a:ea typeface="ＭＳ Ｐゴシック" charset="0"/>
        </a:defRPr>
      </a:lvl2pPr>
      <a:lvl3pPr algn="ctr" defTabSz="4384675" rtl="0" eaLnBrk="0" fontAlgn="base" hangingPunct="0">
        <a:spcBef>
          <a:spcPct val="0"/>
        </a:spcBef>
        <a:spcAft>
          <a:spcPct val="0"/>
        </a:spcAft>
        <a:defRPr sz="21100">
          <a:solidFill>
            <a:schemeClr val="tx1"/>
          </a:solidFill>
          <a:latin typeface="Calibri" pitchFamily="34" charset="0"/>
          <a:ea typeface="ＭＳ Ｐゴシック" charset="0"/>
        </a:defRPr>
      </a:lvl3pPr>
      <a:lvl4pPr algn="ctr" defTabSz="4384675" rtl="0" eaLnBrk="0" fontAlgn="base" hangingPunct="0">
        <a:spcBef>
          <a:spcPct val="0"/>
        </a:spcBef>
        <a:spcAft>
          <a:spcPct val="0"/>
        </a:spcAft>
        <a:defRPr sz="21100">
          <a:solidFill>
            <a:schemeClr val="tx1"/>
          </a:solidFill>
          <a:latin typeface="Calibri" pitchFamily="34" charset="0"/>
          <a:ea typeface="ＭＳ Ｐゴシック" charset="0"/>
        </a:defRPr>
      </a:lvl4pPr>
      <a:lvl5pPr algn="ctr" defTabSz="4384675" rtl="0" eaLnBrk="0" fontAlgn="base" hangingPunct="0">
        <a:spcBef>
          <a:spcPct val="0"/>
        </a:spcBef>
        <a:spcAft>
          <a:spcPct val="0"/>
        </a:spcAft>
        <a:defRPr sz="21100">
          <a:solidFill>
            <a:schemeClr val="tx1"/>
          </a:solidFill>
          <a:latin typeface="Calibri" pitchFamily="34" charset="0"/>
          <a:ea typeface="ＭＳ Ｐゴシック" charset="0"/>
        </a:defRPr>
      </a:lvl5pPr>
      <a:lvl6pPr marL="457137" algn="ctr" defTabSz="4387247" rtl="0" fontAlgn="base">
        <a:spcBef>
          <a:spcPct val="0"/>
        </a:spcBef>
        <a:spcAft>
          <a:spcPct val="0"/>
        </a:spcAft>
        <a:defRPr sz="21100">
          <a:solidFill>
            <a:schemeClr val="tx1"/>
          </a:solidFill>
          <a:latin typeface="Calibri" pitchFamily="34" charset="0"/>
        </a:defRPr>
      </a:lvl6pPr>
      <a:lvl7pPr marL="914276" algn="ctr" defTabSz="4387247" rtl="0" fontAlgn="base">
        <a:spcBef>
          <a:spcPct val="0"/>
        </a:spcBef>
        <a:spcAft>
          <a:spcPct val="0"/>
        </a:spcAft>
        <a:defRPr sz="21100">
          <a:solidFill>
            <a:schemeClr val="tx1"/>
          </a:solidFill>
          <a:latin typeface="Calibri" pitchFamily="34" charset="0"/>
        </a:defRPr>
      </a:lvl7pPr>
      <a:lvl8pPr marL="1371411" algn="ctr" defTabSz="4387247" rtl="0" fontAlgn="base">
        <a:spcBef>
          <a:spcPct val="0"/>
        </a:spcBef>
        <a:spcAft>
          <a:spcPct val="0"/>
        </a:spcAft>
        <a:defRPr sz="21100">
          <a:solidFill>
            <a:schemeClr val="tx1"/>
          </a:solidFill>
          <a:latin typeface="Calibri" pitchFamily="34" charset="0"/>
        </a:defRPr>
      </a:lvl8pPr>
      <a:lvl9pPr marL="1828548" algn="ctr" defTabSz="4387247" rtl="0" fontAlgn="base">
        <a:spcBef>
          <a:spcPct val="0"/>
        </a:spcBef>
        <a:spcAft>
          <a:spcPct val="0"/>
        </a:spcAft>
        <a:defRPr sz="21100">
          <a:solidFill>
            <a:schemeClr val="tx1"/>
          </a:solidFill>
          <a:latin typeface="Calibri" pitchFamily="34" charset="0"/>
        </a:defRPr>
      </a:lvl9pPr>
    </p:titleStyle>
    <p:bodyStyle>
      <a:lvl1pPr marL="1643063" indent="-1643063" algn="l" defTabSz="4384675" rtl="0" eaLnBrk="0" fontAlgn="base" hangingPunct="0">
        <a:spcBef>
          <a:spcPct val="20000"/>
        </a:spcBef>
        <a:spcAft>
          <a:spcPct val="0"/>
        </a:spcAft>
        <a:buFont typeface="Arial" panose="020B0604020202020204" pitchFamily="34" charset="0"/>
        <a:buChar char="•"/>
        <a:defRPr sz="15400" kern="1200">
          <a:solidFill>
            <a:schemeClr val="tx1"/>
          </a:solidFill>
          <a:latin typeface="+mn-lt"/>
          <a:ea typeface="ＭＳ Ｐゴシック" charset="0"/>
          <a:cs typeface="+mn-cs"/>
        </a:defRPr>
      </a:lvl1pPr>
      <a:lvl2pPr marL="3562350" indent="-1370013" algn="l" defTabSz="4384675" rtl="0" eaLnBrk="0" fontAlgn="base" hangingPunct="0">
        <a:spcBef>
          <a:spcPct val="20000"/>
        </a:spcBef>
        <a:spcAft>
          <a:spcPct val="0"/>
        </a:spcAft>
        <a:buFont typeface="Arial" panose="020B0604020202020204" pitchFamily="34" charset="0"/>
        <a:buChar char="–"/>
        <a:defRPr sz="13500" kern="1200">
          <a:solidFill>
            <a:schemeClr val="tx1"/>
          </a:solidFill>
          <a:latin typeface="+mn-lt"/>
          <a:ea typeface="ＭＳ Ｐゴシック" charset="0"/>
          <a:cs typeface="+mn-cs"/>
        </a:defRPr>
      </a:lvl2pPr>
      <a:lvl3pPr marL="5484813" indent="-1095375" algn="l" defTabSz="4384675" rtl="0" eaLnBrk="0" fontAlgn="base" hangingPunct="0">
        <a:spcBef>
          <a:spcPct val="20000"/>
        </a:spcBef>
        <a:spcAft>
          <a:spcPct val="0"/>
        </a:spcAft>
        <a:buFont typeface="Arial" panose="020B0604020202020204" pitchFamily="34" charset="0"/>
        <a:buChar char="•"/>
        <a:defRPr sz="11500" kern="1200">
          <a:solidFill>
            <a:schemeClr val="tx1"/>
          </a:solidFill>
          <a:latin typeface="+mn-lt"/>
          <a:ea typeface="ＭＳ Ｐゴシック" charset="0"/>
          <a:cs typeface="+mn-cs"/>
        </a:defRPr>
      </a:lvl3pPr>
      <a:lvl4pPr marL="7678738" indent="-1095375" algn="l" defTabSz="4384675" rtl="0" eaLnBrk="0" fontAlgn="base" hangingPunct="0">
        <a:spcBef>
          <a:spcPct val="20000"/>
        </a:spcBef>
        <a:spcAft>
          <a:spcPct val="0"/>
        </a:spcAft>
        <a:buFont typeface="Arial" panose="020B0604020202020204" pitchFamily="34" charset="0"/>
        <a:buChar char="–"/>
        <a:defRPr sz="9600" kern="1200">
          <a:solidFill>
            <a:schemeClr val="tx1"/>
          </a:solidFill>
          <a:latin typeface="+mn-lt"/>
          <a:ea typeface="ＭＳ Ｐゴシック" charset="0"/>
          <a:cs typeface="+mn-cs"/>
        </a:defRPr>
      </a:lvl4pPr>
      <a:lvl5pPr marL="9871075" indent="-1095375" algn="l" defTabSz="4384675" rtl="0" eaLnBrk="0" fontAlgn="base" hangingPunct="0">
        <a:spcBef>
          <a:spcPct val="20000"/>
        </a:spcBef>
        <a:spcAft>
          <a:spcPct val="0"/>
        </a:spcAft>
        <a:buFont typeface="Arial" panose="020B0604020202020204" pitchFamily="34" charset="0"/>
        <a:buChar char="»"/>
        <a:defRPr sz="9600" kern="1200">
          <a:solidFill>
            <a:schemeClr val="tx1"/>
          </a:solidFill>
          <a:latin typeface="+mn-lt"/>
          <a:ea typeface="ＭＳ Ｐゴシック" charset="0"/>
          <a:cs typeface="+mn-cs"/>
        </a:defRPr>
      </a:lvl5pPr>
      <a:lvl6pPr marL="12068422" indent="-1097130" algn="l" defTabSz="4388517"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2681" indent="-1097130" algn="l" defTabSz="4388517"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6941" indent="-1097130" algn="l" defTabSz="4388517"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1200" indent="-1097130" algn="l" defTabSz="4388517"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517" rtl="0" eaLnBrk="1" latinLnBrk="0" hangingPunct="1">
        <a:defRPr sz="8600" kern="1200">
          <a:solidFill>
            <a:schemeClr val="tx1"/>
          </a:solidFill>
          <a:latin typeface="+mn-lt"/>
          <a:ea typeface="+mn-ea"/>
          <a:cs typeface="+mn-cs"/>
        </a:defRPr>
      </a:lvl1pPr>
      <a:lvl2pPr marL="2194259" algn="l" defTabSz="4388517" rtl="0" eaLnBrk="1" latinLnBrk="0" hangingPunct="1">
        <a:defRPr sz="8600" kern="1200">
          <a:solidFill>
            <a:schemeClr val="tx1"/>
          </a:solidFill>
          <a:latin typeface="+mn-lt"/>
          <a:ea typeface="+mn-ea"/>
          <a:cs typeface="+mn-cs"/>
        </a:defRPr>
      </a:lvl2pPr>
      <a:lvl3pPr marL="4388517" algn="l" defTabSz="4388517" rtl="0" eaLnBrk="1" latinLnBrk="0" hangingPunct="1">
        <a:defRPr sz="8600" kern="1200">
          <a:solidFill>
            <a:schemeClr val="tx1"/>
          </a:solidFill>
          <a:latin typeface="+mn-lt"/>
          <a:ea typeface="+mn-ea"/>
          <a:cs typeface="+mn-cs"/>
        </a:defRPr>
      </a:lvl3pPr>
      <a:lvl4pPr marL="6582777" algn="l" defTabSz="4388517" rtl="0" eaLnBrk="1" latinLnBrk="0" hangingPunct="1">
        <a:defRPr sz="8600" kern="1200">
          <a:solidFill>
            <a:schemeClr val="tx1"/>
          </a:solidFill>
          <a:latin typeface="+mn-lt"/>
          <a:ea typeface="+mn-ea"/>
          <a:cs typeface="+mn-cs"/>
        </a:defRPr>
      </a:lvl4pPr>
      <a:lvl5pPr marL="8777035" algn="l" defTabSz="4388517" rtl="0" eaLnBrk="1" latinLnBrk="0" hangingPunct="1">
        <a:defRPr sz="8600" kern="1200">
          <a:solidFill>
            <a:schemeClr val="tx1"/>
          </a:solidFill>
          <a:latin typeface="+mn-lt"/>
          <a:ea typeface="+mn-ea"/>
          <a:cs typeface="+mn-cs"/>
        </a:defRPr>
      </a:lvl5pPr>
      <a:lvl6pPr marL="10971294" algn="l" defTabSz="4388517" rtl="0" eaLnBrk="1" latinLnBrk="0" hangingPunct="1">
        <a:defRPr sz="8600" kern="1200">
          <a:solidFill>
            <a:schemeClr val="tx1"/>
          </a:solidFill>
          <a:latin typeface="+mn-lt"/>
          <a:ea typeface="+mn-ea"/>
          <a:cs typeface="+mn-cs"/>
        </a:defRPr>
      </a:lvl6pPr>
      <a:lvl7pPr marL="13165552" algn="l" defTabSz="4388517" rtl="0" eaLnBrk="1" latinLnBrk="0" hangingPunct="1">
        <a:defRPr sz="8600" kern="1200">
          <a:solidFill>
            <a:schemeClr val="tx1"/>
          </a:solidFill>
          <a:latin typeface="+mn-lt"/>
          <a:ea typeface="+mn-ea"/>
          <a:cs typeface="+mn-cs"/>
        </a:defRPr>
      </a:lvl7pPr>
      <a:lvl8pPr marL="15359811" algn="l" defTabSz="4388517" rtl="0" eaLnBrk="1" latinLnBrk="0" hangingPunct="1">
        <a:defRPr sz="8600" kern="1200">
          <a:solidFill>
            <a:schemeClr val="tx1"/>
          </a:solidFill>
          <a:latin typeface="+mn-lt"/>
          <a:ea typeface="+mn-ea"/>
          <a:cs typeface="+mn-cs"/>
        </a:defRPr>
      </a:lvl8pPr>
      <a:lvl9pPr marL="17554070" algn="l" defTabSz="4388517"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10" Type="http://schemas.openxmlformats.org/officeDocument/2006/relationships/image" Target="../media/image6.png"/><Relationship Id="rId4" Type="http://schemas.openxmlformats.org/officeDocument/2006/relationships/image" Target="../media/image2.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TextBox 6"/>
          <p:cNvSpPr txBox="1">
            <a:spLocks noChangeArrowheads="1"/>
          </p:cNvSpPr>
          <p:nvPr/>
        </p:nvSpPr>
        <p:spPr bwMode="auto">
          <a:xfrm>
            <a:off x="2351088" y="5486400"/>
            <a:ext cx="13193712" cy="23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spAutoFit/>
          </a:bodyPr>
          <a:lstStyle>
            <a:lvl1pPr>
              <a:spcBef>
                <a:spcPct val="20000"/>
              </a:spcBef>
              <a:buFont typeface="Arial" charset="0"/>
              <a:buChar char="•"/>
              <a:defRPr sz="15400">
                <a:solidFill>
                  <a:schemeClr val="tx1"/>
                </a:solidFill>
                <a:latin typeface="Calibri" charset="0"/>
                <a:ea typeface="ＭＳ Ｐゴシック" charset="-128"/>
              </a:defRPr>
            </a:lvl1pPr>
            <a:lvl2pPr marL="742950" indent="-285750">
              <a:spcBef>
                <a:spcPct val="20000"/>
              </a:spcBef>
              <a:buFont typeface="Arial" charset="0"/>
              <a:buChar char="–"/>
              <a:defRPr sz="13500">
                <a:solidFill>
                  <a:schemeClr val="tx1"/>
                </a:solidFill>
                <a:latin typeface="Calibri" charset="0"/>
                <a:ea typeface="ＭＳ Ｐゴシック" charset="-128"/>
              </a:defRPr>
            </a:lvl2pPr>
            <a:lvl3pPr marL="1143000" indent="-228600">
              <a:spcBef>
                <a:spcPct val="20000"/>
              </a:spcBef>
              <a:buFont typeface="Arial" charset="0"/>
              <a:buChar char="•"/>
              <a:defRPr sz="11500">
                <a:solidFill>
                  <a:schemeClr val="tx1"/>
                </a:solidFill>
                <a:latin typeface="Calibri" charset="0"/>
                <a:ea typeface="ＭＳ Ｐゴシック" charset="-128"/>
              </a:defRPr>
            </a:lvl3pPr>
            <a:lvl4pPr marL="1600200" indent="-228600">
              <a:spcBef>
                <a:spcPct val="20000"/>
              </a:spcBef>
              <a:buFont typeface="Arial" charset="0"/>
              <a:buChar char="–"/>
              <a:defRPr sz="9600">
                <a:solidFill>
                  <a:schemeClr val="tx1"/>
                </a:solidFill>
                <a:latin typeface="Calibri" charset="0"/>
                <a:ea typeface="ＭＳ Ｐゴシック" charset="-128"/>
              </a:defRPr>
            </a:lvl4pPr>
            <a:lvl5pPr marL="2057400" indent="-228600">
              <a:spcBef>
                <a:spcPct val="20000"/>
              </a:spcBef>
              <a:buFont typeface="Arial" charset="0"/>
              <a:buChar char="»"/>
              <a:defRPr sz="9600">
                <a:solidFill>
                  <a:schemeClr val="tx1"/>
                </a:solidFill>
                <a:latin typeface="Calibri" charset="0"/>
                <a:ea typeface="ＭＳ Ｐゴシック" charset="-128"/>
              </a:defRPr>
            </a:lvl5pPr>
            <a:lvl6pPr marL="25146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6pPr>
            <a:lvl7pPr marL="29718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7pPr>
            <a:lvl8pPr marL="34290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8pPr>
            <a:lvl9pPr marL="38862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9pPr>
          </a:lstStyle>
          <a:p>
            <a:pPr eaLnBrk="1" hangingPunct="1">
              <a:spcBef>
                <a:spcPct val="0"/>
              </a:spcBef>
              <a:buFontTx/>
              <a:buNone/>
              <a:defRPr/>
            </a:pPr>
            <a:r>
              <a:rPr lang="en-US" altLang="en-US" sz="4800" b="1" dirty="0" smtClean="0">
                <a:latin typeface="Calibri" panose="020F0502020204030204" pitchFamily="34" charset="0"/>
                <a:ea typeface="Cambria" charset="0"/>
                <a:cs typeface="Arial" panose="020B0604020202020204" pitchFamily="34" charset="0"/>
              </a:rPr>
              <a:t>INTRODUCTION</a:t>
            </a:r>
            <a:r>
              <a:rPr lang="en-US" altLang="en-US" sz="4800" dirty="0" smtClean="0">
                <a:latin typeface="Calibri" panose="020F0502020204030204" pitchFamily="34" charset="0"/>
                <a:ea typeface="Cambria" charset="0"/>
                <a:cs typeface="Arial" panose="020B0604020202020204" pitchFamily="34" charset="0"/>
              </a:rPr>
              <a:t>: Introduce the problem or the goals of your simulation work. Some background and/or an image may be appropriate. </a:t>
            </a:r>
          </a:p>
        </p:txBody>
      </p:sp>
      <p:sp>
        <p:nvSpPr>
          <p:cNvPr id="3076" name="TextBox 7"/>
          <p:cNvSpPr txBox="1">
            <a:spLocks noChangeArrowheads="1"/>
          </p:cNvSpPr>
          <p:nvPr/>
        </p:nvSpPr>
        <p:spPr bwMode="auto">
          <a:xfrm>
            <a:off x="2351088" y="17373600"/>
            <a:ext cx="13928725" cy="141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spAutoFit/>
          </a:bodyPr>
          <a:lstStyle>
            <a:lvl1pPr>
              <a:spcBef>
                <a:spcPct val="20000"/>
              </a:spcBef>
              <a:buFont typeface="Arial" charset="0"/>
              <a:buChar char="•"/>
              <a:defRPr sz="15400">
                <a:solidFill>
                  <a:schemeClr val="tx1"/>
                </a:solidFill>
                <a:latin typeface="Calibri" charset="0"/>
                <a:ea typeface="ＭＳ Ｐゴシック" charset="-128"/>
              </a:defRPr>
            </a:lvl1pPr>
            <a:lvl2pPr marL="742950" indent="-285750">
              <a:spcBef>
                <a:spcPct val="20000"/>
              </a:spcBef>
              <a:buFont typeface="Arial" charset="0"/>
              <a:buChar char="–"/>
              <a:defRPr sz="13500">
                <a:solidFill>
                  <a:schemeClr val="tx1"/>
                </a:solidFill>
                <a:latin typeface="Calibri" charset="0"/>
                <a:ea typeface="ＭＳ Ｐゴシック" charset="-128"/>
              </a:defRPr>
            </a:lvl2pPr>
            <a:lvl3pPr marL="1143000" indent="-228600">
              <a:spcBef>
                <a:spcPct val="20000"/>
              </a:spcBef>
              <a:buFont typeface="Arial" charset="0"/>
              <a:buChar char="•"/>
              <a:defRPr sz="11500">
                <a:solidFill>
                  <a:schemeClr val="tx1"/>
                </a:solidFill>
                <a:latin typeface="Calibri" charset="0"/>
                <a:ea typeface="ＭＳ Ｐゴシック" charset="-128"/>
              </a:defRPr>
            </a:lvl3pPr>
            <a:lvl4pPr marL="1600200" indent="-228600">
              <a:spcBef>
                <a:spcPct val="20000"/>
              </a:spcBef>
              <a:buFont typeface="Arial" charset="0"/>
              <a:buChar char="–"/>
              <a:defRPr sz="9600">
                <a:solidFill>
                  <a:schemeClr val="tx1"/>
                </a:solidFill>
                <a:latin typeface="Calibri" charset="0"/>
                <a:ea typeface="ＭＳ Ｐゴシック" charset="-128"/>
              </a:defRPr>
            </a:lvl4pPr>
            <a:lvl5pPr marL="2057400" indent="-228600">
              <a:spcBef>
                <a:spcPct val="20000"/>
              </a:spcBef>
              <a:buFont typeface="Arial" charset="0"/>
              <a:buChar char="»"/>
              <a:defRPr sz="9600">
                <a:solidFill>
                  <a:schemeClr val="tx1"/>
                </a:solidFill>
                <a:latin typeface="Calibri" charset="0"/>
                <a:ea typeface="ＭＳ Ｐゴシック" charset="-128"/>
              </a:defRPr>
            </a:lvl5pPr>
            <a:lvl6pPr marL="25146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6pPr>
            <a:lvl7pPr marL="29718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7pPr>
            <a:lvl8pPr marL="34290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8pPr>
            <a:lvl9pPr marL="38862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9pPr>
          </a:lstStyle>
          <a:p>
            <a:pPr eaLnBrk="1" hangingPunct="1">
              <a:spcBef>
                <a:spcPct val="0"/>
              </a:spcBef>
              <a:buFontTx/>
              <a:buNone/>
              <a:defRPr/>
            </a:pPr>
            <a:r>
              <a:rPr lang="en-US" altLang="en-US" sz="4800" b="1" dirty="0" smtClean="0">
                <a:latin typeface="Calibri" panose="020F0502020204030204" pitchFamily="34" charset="0"/>
                <a:cs typeface="Arial" panose="020B0604020202020204" pitchFamily="34" charset="0"/>
              </a:rPr>
              <a:t>COMPUTATIONAL METHODS</a:t>
            </a:r>
            <a:r>
              <a:rPr lang="en-US" altLang="en-US" sz="4800" dirty="0" smtClean="0">
                <a:latin typeface="Calibri" panose="020F0502020204030204" pitchFamily="34" charset="0"/>
                <a:cs typeface="Arial" panose="020B0604020202020204" pitchFamily="34" charset="0"/>
              </a:rPr>
              <a:t>: Describe the modeling or simulation approach to solving the problem. You may want to show the equations you are solving or to refer to physics interfaces used.  </a:t>
            </a:r>
          </a:p>
          <a:p>
            <a:pPr algn="just" eaLnBrk="1" hangingPunct="1">
              <a:spcBef>
                <a:spcPct val="0"/>
              </a:spcBef>
              <a:buFontTx/>
              <a:buNone/>
              <a:defRPr/>
            </a:pPr>
            <a:endParaRPr lang="en-US" altLang="en-US" sz="4800" dirty="0" smtClean="0">
              <a:latin typeface="Calibri" panose="020F0502020204030204" pitchFamily="34" charset="0"/>
              <a:cs typeface="Arial" panose="020B0604020202020204" pitchFamily="34" charset="0"/>
            </a:endParaRPr>
          </a:p>
          <a:p>
            <a:pPr algn="just" eaLnBrk="1" hangingPunct="1">
              <a:spcBef>
                <a:spcPct val="0"/>
              </a:spcBef>
              <a:buFontTx/>
              <a:buNone/>
              <a:defRPr/>
            </a:pPr>
            <a:endParaRPr lang="en-US" altLang="en-US" sz="4800" dirty="0" smtClean="0">
              <a:latin typeface="Calibri" panose="020F0502020204030204" pitchFamily="34" charset="0"/>
              <a:cs typeface="Arial" panose="020B0604020202020204" pitchFamily="34" charset="0"/>
            </a:endParaRPr>
          </a:p>
          <a:p>
            <a:pPr algn="just" eaLnBrk="1" hangingPunct="1">
              <a:spcBef>
                <a:spcPct val="0"/>
              </a:spcBef>
              <a:buFontTx/>
              <a:buNone/>
              <a:defRPr/>
            </a:pPr>
            <a:endParaRPr lang="en-US" altLang="en-US" sz="4800" dirty="0" smtClean="0">
              <a:latin typeface="Calibri" panose="020F0502020204030204" pitchFamily="34" charset="0"/>
              <a:cs typeface="Arial" panose="020B0604020202020204" pitchFamily="34" charset="0"/>
            </a:endParaRPr>
          </a:p>
          <a:p>
            <a:pPr algn="just" eaLnBrk="1" hangingPunct="1">
              <a:spcBef>
                <a:spcPct val="0"/>
              </a:spcBef>
              <a:buFontTx/>
              <a:buNone/>
              <a:defRPr/>
            </a:pPr>
            <a:endParaRPr lang="en-US" altLang="en-US" sz="4800" dirty="0" smtClean="0">
              <a:latin typeface="Calibri" panose="020F0502020204030204" pitchFamily="34" charset="0"/>
              <a:cs typeface="Arial" panose="020B0604020202020204" pitchFamily="34" charset="0"/>
            </a:endParaRPr>
          </a:p>
          <a:p>
            <a:pPr eaLnBrk="1" hangingPunct="1">
              <a:spcBef>
                <a:spcPct val="0"/>
              </a:spcBef>
              <a:buFontTx/>
              <a:buNone/>
              <a:defRPr/>
            </a:pPr>
            <a:r>
              <a:rPr lang="en-US" altLang="en-US" sz="4800" dirty="0" smtClean="0">
                <a:latin typeface="Calibri" panose="020F0502020204030204" pitchFamily="34" charset="0"/>
                <a:cs typeface="Arial" panose="020B0604020202020204" pitchFamily="34" charset="0"/>
              </a:rPr>
              <a:t>You may want to introduce the geometry and describe the conditions that define the problem. </a:t>
            </a:r>
          </a:p>
          <a:p>
            <a:pPr algn="just" eaLnBrk="1" hangingPunct="1">
              <a:spcBef>
                <a:spcPct val="0"/>
              </a:spcBef>
              <a:buFontTx/>
              <a:buNone/>
              <a:defRPr/>
            </a:pPr>
            <a:endParaRPr lang="en-US" altLang="en-US" sz="4800" dirty="0" smtClean="0">
              <a:latin typeface="Calibri" panose="020F0502020204030204" pitchFamily="34" charset="0"/>
              <a:cs typeface="Arial" panose="020B0604020202020204" pitchFamily="34" charset="0"/>
            </a:endParaRPr>
          </a:p>
          <a:p>
            <a:pPr algn="just" eaLnBrk="1" hangingPunct="1">
              <a:spcBef>
                <a:spcPct val="0"/>
              </a:spcBef>
              <a:buFontTx/>
              <a:buNone/>
              <a:defRPr/>
            </a:pPr>
            <a:endParaRPr lang="en-US" altLang="en-US" sz="4800" dirty="0" smtClean="0">
              <a:latin typeface="Calibri" panose="020F0502020204030204" pitchFamily="34" charset="0"/>
              <a:cs typeface="Arial" panose="020B0604020202020204" pitchFamily="34" charset="0"/>
            </a:endParaRPr>
          </a:p>
          <a:p>
            <a:pPr algn="just" eaLnBrk="1" hangingPunct="1">
              <a:spcBef>
                <a:spcPct val="0"/>
              </a:spcBef>
              <a:buFontTx/>
              <a:buNone/>
              <a:defRPr/>
            </a:pPr>
            <a:endParaRPr lang="en-US" altLang="en-US" sz="4800" dirty="0" smtClean="0">
              <a:latin typeface="Calibri" panose="020F0502020204030204" pitchFamily="34" charset="0"/>
              <a:cs typeface="Arial" panose="020B0604020202020204" pitchFamily="34" charset="0"/>
            </a:endParaRPr>
          </a:p>
          <a:p>
            <a:pPr algn="just" eaLnBrk="1" hangingPunct="1">
              <a:spcBef>
                <a:spcPct val="0"/>
              </a:spcBef>
              <a:buFontTx/>
              <a:buNone/>
              <a:defRPr/>
            </a:pPr>
            <a:endParaRPr lang="en-US" altLang="en-US" sz="4800" dirty="0" smtClean="0">
              <a:latin typeface="Calibri" panose="020F0502020204030204" pitchFamily="34" charset="0"/>
              <a:cs typeface="Arial" panose="020B0604020202020204" pitchFamily="34" charset="0"/>
            </a:endParaRPr>
          </a:p>
          <a:p>
            <a:pPr algn="just" eaLnBrk="1" hangingPunct="1">
              <a:spcBef>
                <a:spcPct val="0"/>
              </a:spcBef>
              <a:buFontTx/>
              <a:buNone/>
              <a:defRPr/>
            </a:pPr>
            <a:endParaRPr lang="en-US" altLang="en-US" sz="4800" dirty="0" smtClean="0">
              <a:latin typeface="Calibri" panose="020F0502020204030204" pitchFamily="34" charset="0"/>
              <a:cs typeface="Arial" panose="020B0604020202020204" pitchFamily="34" charset="0"/>
            </a:endParaRPr>
          </a:p>
          <a:p>
            <a:pPr algn="just" eaLnBrk="1" hangingPunct="1">
              <a:spcBef>
                <a:spcPct val="0"/>
              </a:spcBef>
              <a:buFontTx/>
              <a:buNone/>
              <a:defRPr/>
            </a:pPr>
            <a:endParaRPr lang="en-US" altLang="en-US" sz="4800" dirty="0" smtClean="0">
              <a:latin typeface="Calibri" panose="020F0502020204030204" pitchFamily="34" charset="0"/>
              <a:cs typeface="Arial" panose="020B0604020202020204" pitchFamily="34" charset="0"/>
            </a:endParaRPr>
          </a:p>
          <a:p>
            <a:pPr algn="just" eaLnBrk="1" hangingPunct="1">
              <a:spcBef>
                <a:spcPct val="0"/>
              </a:spcBef>
              <a:buFontTx/>
              <a:buNone/>
              <a:defRPr/>
            </a:pPr>
            <a:endParaRPr lang="en-US" altLang="en-US" sz="4800" dirty="0" smtClean="0">
              <a:latin typeface="Calibri" panose="020F0502020204030204" pitchFamily="34" charset="0"/>
              <a:cs typeface="Arial" panose="020B0604020202020204" pitchFamily="34" charset="0"/>
            </a:endParaRPr>
          </a:p>
          <a:p>
            <a:pPr algn="just" eaLnBrk="1" hangingPunct="1">
              <a:spcBef>
                <a:spcPct val="0"/>
              </a:spcBef>
              <a:buFontTx/>
              <a:buNone/>
              <a:defRPr/>
            </a:pPr>
            <a:endParaRPr lang="en-US" altLang="en-US" sz="4800" dirty="0" smtClean="0">
              <a:latin typeface="Calibri" panose="020F0502020204030204" pitchFamily="34" charset="0"/>
              <a:cs typeface="Arial" panose="020B0604020202020204" pitchFamily="34" charset="0"/>
            </a:endParaRPr>
          </a:p>
          <a:p>
            <a:pPr algn="just" eaLnBrk="1" hangingPunct="1">
              <a:spcBef>
                <a:spcPct val="0"/>
              </a:spcBef>
              <a:buFontTx/>
              <a:buNone/>
              <a:defRPr/>
            </a:pPr>
            <a:endParaRPr lang="en-US" altLang="en-US" sz="4800" dirty="0" smtClean="0">
              <a:latin typeface="Calibri" panose="020F0502020204030204" pitchFamily="34" charset="0"/>
              <a:cs typeface="Arial" panose="020B0604020202020204" pitchFamily="34" charset="0"/>
            </a:endParaRPr>
          </a:p>
        </p:txBody>
      </p:sp>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26219150"/>
            <a:ext cx="9747250"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11"/>
          <p:cNvSpPr txBox="1">
            <a:spLocks noChangeArrowheads="1"/>
          </p:cNvSpPr>
          <p:nvPr/>
        </p:nvSpPr>
        <p:spPr bwMode="auto">
          <a:xfrm>
            <a:off x="8231188" y="26219150"/>
            <a:ext cx="3118007" cy="830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5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4800" dirty="0">
                <a:cs typeface="Arial" panose="020B0604020202020204" pitchFamily="34" charset="0"/>
              </a:rPr>
              <a:t>Inlet Fluid 1</a:t>
            </a:r>
          </a:p>
        </p:txBody>
      </p:sp>
      <p:sp>
        <p:nvSpPr>
          <p:cNvPr id="4102" name="TextBox 12"/>
          <p:cNvSpPr txBox="1">
            <a:spLocks noChangeArrowheads="1"/>
          </p:cNvSpPr>
          <p:nvPr/>
        </p:nvSpPr>
        <p:spPr bwMode="auto">
          <a:xfrm>
            <a:off x="11887200" y="28962350"/>
            <a:ext cx="3118007" cy="830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5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4800">
                <a:cs typeface="Arial" panose="020B0604020202020204" pitchFamily="34" charset="0"/>
              </a:rPr>
              <a:t>Inlet Fluid 2</a:t>
            </a:r>
          </a:p>
        </p:txBody>
      </p:sp>
      <p:sp>
        <p:nvSpPr>
          <p:cNvPr id="4103" name="TextBox 13"/>
          <p:cNvSpPr txBox="1">
            <a:spLocks noChangeArrowheads="1"/>
          </p:cNvSpPr>
          <p:nvPr/>
        </p:nvSpPr>
        <p:spPr bwMode="auto">
          <a:xfrm>
            <a:off x="3287713" y="32292925"/>
            <a:ext cx="1829321" cy="830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5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4800">
                <a:cs typeface="Arial" panose="020B0604020202020204" pitchFamily="34" charset="0"/>
              </a:rPr>
              <a:t>Outlet</a:t>
            </a:r>
          </a:p>
        </p:txBody>
      </p:sp>
      <p:graphicFrame>
        <p:nvGraphicFramePr>
          <p:cNvPr id="4104" name="Object 5"/>
          <p:cNvGraphicFramePr>
            <a:graphicFrameLocks noChangeAspect="1"/>
          </p:cNvGraphicFramePr>
          <p:nvPr>
            <p:extLst>
              <p:ext uri="{D42A27DB-BD31-4B8C-83A1-F6EECF244321}">
                <p14:modId xmlns:p14="http://schemas.microsoft.com/office/powerpoint/2010/main" val="396870580"/>
              </p:ext>
            </p:extLst>
          </p:nvPr>
        </p:nvGraphicFramePr>
        <p:xfrm>
          <a:off x="2743200" y="20424775"/>
          <a:ext cx="12358688" cy="2743200"/>
        </p:xfrm>
        <a:graphic>
          <a:graphicData uri="http://schemas.openxmlformats.org/presentationml/2006/ole">
            <mc:AlternateContent xmlns:mc="http://schemas.openxmlformats.org/markup-compatibility/2006">
              <mc:Choice xmlns:v="urn:schemas-microsoft-com:vml" Requires="v">
                <p:oleObj spid="_x0000_s4149" name="Equation" r:id="rId5" imgW="2844800" imgH="622300" progId="Equation.DSMT4">
                  <p:embed/>
                </p:oleObj>
              </mc:Choice>
              <mc:Fallback>
                <p:oleObj name="Equation" r:id="rId5" imgW="2844800" imgH="6223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20424775"/>
                        <a:ext cx="1235868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82" name="TextBox 15"/>
          <p:cNvSpPr txBox="1">
            <a:spLocks noChangeArrowheads="1"/>
          </p:cNvSpPr>
          <p:nvPr/>
        </p:nvSpPr>
        <p:spPr bwMode="auto">
          <a:xfrm>
            <a:off x="17373600" y="5486400"/>
            <a:ext cx="1345406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spAutoFit/>
          </a:bodyPr>
          <a:lstStyle>
            <a:lvl1pPr>
              <a:spcBef>
                <a:spcPct val="20000"/>
              </a:spcBef>
              <a:buFont typeface="Arial" charset="0"/>
              <a:buChar char="•"/>
              <a:defRPr sz="15400">
                <a:solidFill>
                  <a:schemeClr val="tx1"/>
                </a:solidFill>
                <a:latin typeface="Calibri" charset="0"/>
                <a:ea typeface="ＭＳ Ｐゴシック" charset="-128"/>
              </a:defRPr>
            </a:lvl1pPr>
            <a:lvl2pPr marL="742950" indent="-285750">
              <a:spcBef>
                <a:spcPct val="20000"/>
              </a:spcBef>
              <a:buFont typeface="Arial" charset="0"/>
              <a:buChar char="–"/>
              <a:defRPr sz="13500">
                <a:solidFill>
                  <a:schemeClr val="tx1"/>
                </a:solidFill>
                <a:latin typeface="Calibri" charset="0"/>
                <a:ea typeface="ＭＳ Ｐゴシック" charset="-128"/>
              </a:defRPr>
            </a:lvl2pPr>
            <a:lvl3pPr marL="1143000" indent="-228600">
              <a:spcBef>
                <a:spcPct val="20000"/>
              </a:spcBef>
              <a:buFont typeface="Arial" charset="0"/>
              <a:buChar char="•"/>
              <a:defRPr sz="11500">
                <a:solidFill>
                  <a:schemeClr val="tx1"/>
                </a:solidFill>
                <a:latin typeface="Calibri" charset="0"/>
                <a:ea typeface="ＭＳ Ｐゴシック" charset="-128"/>
              </a:defRPr>
            </a:lvl3pPr>
            <a:lvl4pPr marL="1600200" indent="-228600">
              <a:spcBef>
                <a:spcPct val="20000"/>
              </a:spcBef>
              <a:buFont typeface="Arial" charset="0"/>
              <a:buChar char="–"/>
              <a:defRPr sz="9600">
                <a:solidFill>
                  <a:schemeClr val="tx1"/>
                </a:solidFill>
                <a:latin typeface="Calibri" charset="0"/>
                <a:ea typeface="ＭＳ Ｐゴシック" charset="-128"/>
              </a:defRPr>
            </a:lvl4pPr>
            <a:lvl5pPr marL="2057400" indent="-228600">
              <a:spcBef>
                <a:spcPct val="20000"/>
              </a:spcBef>
              <a:buFont typeface="Arial" charset="0"/>
              <a:buChar char="»"/>
              <a:defRPr sz="9600">
                <a:solidFill>
                  <a:schemeClr val="tx1"/>
                </a:solidFill>
                <a:latin typeface="Calibri" charset="0"/>
                <a:ea typeface="ＭＳ Ｐゴシック" charset="-128"/>
              </a:defRPr>
            </a:lvl5pPr>
            <a:lvl6pPr marL="25146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6pPr>
            <a:lvl7pPr marL="29718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7pPr>
            <a:lvl8pPr marL="34290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8pPr>
            <a:lvl9pPr marL="38862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9pPr>
          </a:lstStyle>
          <a:p>
            <a:pPr eaLnBrk="1" hangingPunct="1">
              <a:spcBef>
                <a:spcPct val="0"/>
              </a:spcBef>
              <a:buFontTx/>
              <a:buNone/>
              <a:defRPr/>
            </a:pPr>
            <a:r>
              <a:rPr lang="en-US" altLang="en-US" sz="4800" b="1" dirty="0" smtClean="0">
                <a:latin typeface="Calibri" panose="020F0502020204030204" pitchFamily="34" charset="0"/>
                <a:cs typeface="Arial" panose="020B0604020202020204" pitchFamily="34" charset="0"/>
              </a:rPr>
              <a:t>RESULTS</a:t>
            </a:r>
            <a:r>
              <a:rPr lang="en-US" altLang="en-US" sz="4800" dirty="0" smtClean="0">
                <a:latin typeface="Calibri" panose="020F0502020204030204" pitchFamily="34" charset="0"/>
                <a:cs typeface="Arial" panose="020B0604020202020204" pitchFamily="34" charset="0"/>
              </a:rPr>
              <a:t>: Present your results from the simulation work. You may want to present your results as simulation images, tables or graphs.  </a:t>
            </a:r>
          </a:p>
        </p:txBody>
      </p:sp>
      <p:pic>
        <p:nvPicPr>
          <p:cNvPr id="4106"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119600" y="9144000"/>
            <a:ext cx="5949950" cy="493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2" name="Table 21"/>
          <p:cNvGraphicFramePr>
            <a:graphicFrameLocks noGrp="1"/>
          </p:cNvGraphicFramePr>
          <p:nvPr>
            <p:extLst>
              <p:ext uri="{D42A27DB-BD31-4B8C-83A1-F6EECF244321}">
                <p14:modId xmlns:p14="http://schemas.microsoft.com/office/powerpoint/2010/main" val="2840509646"/>
              </p:ext>
            </p:extLst>
          </p:nvPr>
        </p:nvGraphicFramePr>
        <p:xfrm>
          <a:off x="17476788" y="16462375"/>
          <a:ext cx="6403975" cy="5487989"/>
        </p:xfrm>
        <a:graphic>
          <a:graphicData uri="http://schemas.openxmlformats.org/drawingml/2006/table">
            <a:tbl>
              <a:tblPr/>
              <a:tblGrid>
                <a:gridCol w="2743880"/>
                <a:gridCol w="1830842"/>
                <a:gridCol w="1829253"/>
              </a:tblGrid>
              <a:tr h="914400">
                <a:tc>
                  <a:txBody>
                    <a:bodyPr/>
                    <a:lstStyle>
                      <a:lvl1pPr defTabSz="4387850" eaLnBrk="0" hangingPunct="0">
                        <a:spcBef>
                          <a:spcPct val="20000"/>
                        </a:spcBef>
                        <a:buFont typeface="Arial" charset="0"/>
                        <a:defRPr sz="14000">
                          <a:solidFill>
                            <a:schemeClr val="tx1"/>
                          </a:solidFill>
                          <a:latin typeface="Calibri" pitchFamily="34" charset="0"/>
                          <a:ea typeface="ＭＳ Ｐゴシック" pitchFamily="34" charset="-128"/>
                        </a:defRPr>
                      </a:lvl1pPr>
                      <a:lvl2pPr marL="742950" indent="-285750" defTabSz="4387850" eaLnBrk="0" hangingPunct="0">
                        <a:spcBef>
                          <a:spcPct val="20000"/>
                        </a:spcBef>
                        <a:buFont typeface="Arial" charset="0"/>
                        <a:defRPr sz="12300">
                          <a:solidFill>
                            <a:schemeClr val="tx1"/>
                          </a:solidFill>
                          <a:latin typeface="Calibri" pitchFamily="34" charset="0"/>
                          <a:ea typeface="ＭＳ Ｐゴシック" pitchFamily="34" charset="-128"/>
                        </a:defRPr>
                      </a:lvl2pPr>
                      <a:lvl3pPr marL="1143000" indent="-228600" defTabSz="4387850" eaLnBrk="0" hangingPunct="0">
                        <a:spcBef>
                          <a:spcPct val="20000"/>
                        </a:spcBef>
                        <a:buFont typeface="Arial" charset="0"/>
                        <a:defRPr sz="10500">
                          <a:solidFill>
                            <a:schemeClr val="tx1"/>
                          </a:solidFill>
                          <a:latin typeface="Calibri" pitchFamily="34" charset="0"/>
                          <a:ea typeface="ＭＳ Ｐゴシック" pitchFamily="34" charset="-128"/>
                        </a:defRPr>
                      </a:lvl3pPr>
                      <a:lvl4pPr marL="16002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4pPr>
                      <a:lvl5pPr marL="20574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9p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altLang="en-US" sz="3600" b="0" i="0" u="none" strike="noStrike" cap="none" normalizeH="0" baseline="0" dirty="0" smtClean="0">
                          <a:ln>
                            <a:noFill/>
                          </a:ln>
                          <a:solidFill>
                            <a:schemeClr val="tx1"/>
                          </a:solidFill>
                          <a:effectLst/>
                          <a:latin typeface="Arial" charset="0"/>
                          <a:ea typeface="ＭＳ Ｐゴシック" pitchFamily="34" charset="-128"/>
                          <a:cs typeface="Arial" charset="0"/>
                        </a:rPr>
                        <a:t>Variable</a:t>
                      </a:r>
                    </a:p>
                  </a:txBody>
                  <a:tcPr marL="91486" marR="9148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7850" eaLnBrk="0" hangingPunct="0">
                        <a:spcBef>
                          <a:spcPct val="20000"/>
                        </a:spcBef>
                        <a:buFont typeface="Arial" charset="0"/>
                        <a:defRPr sz="14000">
                          <a:solidFill>
                            <a:schemeClr val="tx1"/>
                          </a:solidFill>
                          <a:latin typeface="Calibri" pitchFamily="34" charset="0"/>
                          <a:ea typeface="ＭＳ Ｐゴシック" pitchFamily="34" charset="-128"/>
                        </a:defRPr>
                      </a:lvl1pPr>
                      <a:lvl2pPr marL="742950" indent="-285750" defTabSz="4387850" eaLnBrk="0" hangingPunct="0">
                        <a:spcBef>
                          <a:spcPct val="20000"/>
                        </a:spcBef>
                        <a:buFont typeface="Arial" charset="0"/>
                        <a:defRPr sz="12300">
                          <a:solidFill>
                            <a:schemeClr val="tx1"/>
                          </a:solidFill>
                          <a:latin typeface="Calibri" pitchFamily="34" charset="0"/>
                          <a:ea typeface="ＭＳ Ｐゴシック" pitchFamily="34" charset="-128"/>
                        </a:defRPr>
                      </a:lvl2pPr>
                      <a:lvl3pPr marL="1143000" indent="-228600" defTabSz="4387850" eaLnBrk="0" hangingPunct="0">
                        <a:spcBef>
                          <a:spcPct val="20000"/>
                        </a:spcBef>
                        <a:buFont typeface="Arial" charset="0"/>
                        <a:defRPr sz="10500">
                          <a:solidFill>
                            <a:schemeClr val="tx1"/>
                          </a:solidFill>
                          <a:latin typeface="Calibri" pitchFamily="34" charset="0"/>
                          <a:ea typeface="ＭＳ Ｐゴシック" pitchFamily="34" charset="-128"/>
                        </a:defRPr>
                      </a:lvl3pPr>
                      <a:lvl4pPr marL="16002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4pPr>
                      <a:lvl5pPr marL="20574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9p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altLang="en-US" sz="3600" b="0" i="0" u="none" strike="noStrike" cap="none" normalizeH="0" baseline="0" smtClean="0">
                          <a:ln>
                            <a:noFill/>
                          </a:ln>
                          <a:solidFill>
                            <a:schemeClr val="tx1"/>
                          </a:solidFill>
                          <a:effectLst/>
                          <a:latin typeface="Arial" charset="0"/>
                          <a:ea typeface="ＭＳ Ｐゴシック" pitchFamily="34" charset="-128"/>
                          <a:cs typeface="Arial" charset="0"/>
                        </a:rPr>
                        <a:t>Value</a:t>
                      </a:r>
                    </a:p>
                  </a:txBody>
                  <a:tcPr marL="91486" marR="9148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7850" eaLnBrk="0" hangingPunct="0">
                        <a:spcBef>
                          <a:spcPct val="20000"/>
                        </a:spcBef>
                        <a:buFont typeface="Arial" charset="0"/>
                        <a:defRPr sz="14000">
                          <a:solidFill>
                            <a:schemeClr val="tx1"/>
                          </a:solidFill>
                          <a:latin typeface="Calibri" pitchFamily="34" charset="0"/>
                          <a:ea typeface="ＭＳ Ｐゴシック" pitchFamily="34" charset="-128"/>
                        </a:defRPr>
                      </a:lvl1pPr>
                      <a:lvl2pPr marL="742950" indent="-285750" defTabSz="4387850" eaLnBrk="0" hangingPunct="0">
                        <a:spcBef>
                          <a:spcPct val="20000"/>
                        </a:spcBef>
                        <a:buFont typeface="Arial" charset="0"/>
                        <a:defRPr sz="12300">
                          <a:solidFill>
                            <a:schemeClr val="tx1"/>
                          </a:solidFill>
                          <a:latin typeface="Calibri" pitchFamily="34" charset="0"/>
                          <a:ea typeface="ＭＳ Ｐゴシック" pitchFamily="34" charset="-128"/>
                        </a:defRPr>
                      </a:lvl2pPr>
                      <a:lvl3pPr marL="1143000" indent="-228600" defTabSz="4387850" eaLnBrk="0" hangingPunct="0">
                        <a:spcBef>
                          <a:spcPct val="20000"/>
                        </a:spcBef>
                        <a:buFont typeface="Arial" charset="0"/>
                        <a:defRPr sz="10500">
                          <a:solidFill>
                            <a:schemeClr val="tx1"/>
                          </a:solidFill>
                          <a:latin typeface="Calibri" pitchFamily="34" charset="0"/>
                          <a:ea typeface="ＭＳ Ｐゴシック" pitchFamily="34" charset="-128"/>
                        </a:defRPr>
                      </a:lvl3pPr>
                      <a:lvl4pPr marL="16002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4pPr>
                      <a:lvl5pPr marL="20574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9p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altLang="en-US" sz="3600" b="0" i="0" u="none" strike="noStrike" cap="none" normalizeH="0" baseline="0" smtClean="0">
                          <a:ln>
                            <a:noFill/>
                          </a:ln>
                          <a:solidFill>
                            <a:schemeClr val="tx1"/>
                          </a:solidFill>
                          <a:effectLst/>
                          <a:latin typeface="Arial" charset="0"/>
                          <a:ea typeface="ＭＳ Ｐゴシック" pitchFamily="34" charset="-128"/>
                          <a:cs typeface="Arial" charset="0"/>
                        </a:rPr>
                        <a:t>Units</a:t>
                      </a:r>
                    </a:p>
                  </a:txBody>
                  <a:tcPr marL="91486" marR="9148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87413">
                <a:tc>
                  <a:txBody>
                    <a:bodyPr/>
                    <a:lstStyle>
                      <a:lvl1pPr defTabSz="4387850" eaLnBrk="0" hangingPunct="0">
                        <a:spcBef>
                          <a:spcPct val="20000"/>
                        </a:spcBef>
                        <a:buFont typeface="Arial" charset="0"/>
                        <a:defRPr sz="14000">
                          <a:solidFill>
                            <a:schemeClr val="tx1"/>
                          </a:solidFill>
                          <a:latin typeface="Calibri" pitchFamily="34" charset="0"/>
                          <a:ea typeface="ＭＳ Ｐゴシック" pitchFamily="34" charset="-128"/>
                        </a:defRPr>
                      </a:lvl1pPr>
                      <a:lvl2pPr marL="742950" indent="-285750" defTabSz="4387850" eaLnBrk="0" hangingPunct="0">
                        <a:spcBef>
                          <a:spcPct val="20000"/>
                        </a:spcBef>
                        <a:buFont typeface="Arial" charset="0"/>
                        <a:defRPr sz="12300">
                          <a:solidFill>
                            <a:schemeClr val="tx1"/>
                          </a:solidFill>
                          <a:latin typeface="Calibri" pitchFamily="34" charset="0"/>
                          <a:ea typeface="ＭＳ Ｐゴシック" pitchFamily="34" charset="-128"/>
                        </a:defRPr>
                      </a:lvl2pPr>
                      <a:lvl3pPr marL="1143000" indent="-228600" defTabSz="4387850" eaLnBrk="0" hangingPunct="0">
                        <a:spcBef>
                          <a:spcPct val="20000"/>
                        </a:spcBef>
                        <a:buFont typeface="Arial" charset="0"/>
                        <a:defRPr sz="10500">
                          <a:solidFill>
                            <a:schemeClr val="tx1"/>
                          </a:solidFill>
                          <a:latin typeface="Calibri" pitchFamily="34" charset="0"/>
                          <a:ea typeface="ＭＳ Ｐゴシック" pitchFamily="34" charset="-128"/>
                        </a:defRPr>
                      </a:lvl3pPr>
                      <a:lvl4pPr marL="16002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4pPr>
                      <a:lvl5pPr marL="20574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9p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altLang="en-US" sz="3600" b="0" i="0" u="none" strike="noStrike" cap="none" normalizeH="0" baseline="0" dirty="0" smtClean="0">
                          <a:ln>
                            <a:noFill/>
                          </a:ln>
                          <a:solidFill>
                            <a:schemeClr val="tx1"/>
                          </a:solidFill>
                          <a:effectLst/>
                          <a:latin typeface="Arial" charset="0"/>
                          <a:ea typeface="ＭＳ Ｐゴシック" pitchFamily="34" charset="-128"/>
                          <a:cs typeface="Arial" charset="0"/>
                        </a:rPr>
                        <a:t>Density</a:t>
                      </a:r>
                    </a:p>
                  </a:txBody>
                  <a:tcPr marL="91486" marR="9148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7850" eaLnBrk="0" hangingPunct="0">
                        <a:spcBef>
                          <a:spcPct val="20000"/>
                        </a:spcBef>
                        <a:buFont typeface="Arial" charset="0"/>
                        <a:defRPr sz="14000">
                          <a:solidFill>
                            <a:schemeClr val="tx1"/>
                          </a:solidFill>
                          <a:latin typeface="Calibri" pitchFamily="34" charset="0"/>
                          <a:ea typeface="ＭＳ Ｐゴシック" pitchFamily="34" charset="-128"/>
                        </a:defRPr>
                      </a:lvl1pPr>
                      <a:lvl2pPr marL="742950" indent="-285750" defTabSz="4387850" eaLnBrk="0" hangingPunct="0">
                        <a:spcBef>
                          <a:spcPct val="20000"/>
                        </a:spcBef>
                        <a:buFont typeface="Arial" charset="0"/>
                        <a:defRPr sz="12300">
                          <a:solidFill>
                            <a:schemeClr val="tx1"/>
                          </a:solidFill>
                          <a:latin typeface="Calibri" pitchFamily="34" charset="0"/>
                          <a:ea typeface="ＭＳ Ｐゴシック" pitchFamily="34" charset="-128"/>
                        </a:defRPr>
                      </a:lvl2pPr>
                      <a:lvl3pPr marL="1143000" indent="-228600" defTabSz="4387850" eaLnBrk="0" hangingPunct="0">
                        <a:spcBef>
                          <a:spcPct val="20000"/>
                        </a:spcBef>
                        <a:buFont typeface="Arial" charset="0"/>
                        <a:defRPr sz="10500">
                          <a:solidFill>
                            <a:schemeClr val="tx1"/>
                          </a:solidFill>
                          <a:latin typeface="Calibri" pitchFamily="34" charset="0"/>
                          <a:ea typeface="ＭＳ Ｐゴシック" pitchFamily="34" charset="-128"/>
                        </a:defRPr>
                      </a:lvl3pPr>
                      <a:lvl4pPr marL="16002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4pPr>
                      <a:lvl5pPr marL="20574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9p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altLang="en-US" sz="3600" b="0" i="0" u="none" strike="noStrike" cap="none" normalizeH="0" baseline="0" dirty="0" smtClean="0">
                          <a:ln>
                            <a:noFill/>
                          </a:ln>
                          <a:solidFill>
                            <a:schemeClr val="tx1"/>
                          </a:solidFill>
                          <a:effectLst/>
                          <a:latin typeface="Arial" charset="0"/>
                          <a:ea typeface="ＭＳ Ｐゴシック" pitchFamily="34" charset="-128"/>
                          <a:cs typeface="Arial" charset="0"/>
                        </a:rPr>
                        <a:t>1000</a:t>
                      </a:r>
                    </a:p>
                  </a:txBody>
                  <a:tcPr marL="91486" marR="9148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7850" eaLnBrk="0" hangingPunct="0">
                        <a:spcBef>
                          <a:spcPct val="20000"/>
                        </a:spcBef>
                        <a:buFont typeface="Arial" charset="0"/>
                        <a:defRPr sz="14000">
                          <a:solidFill>
                            <a:schemeClr val="tx1"/>
                          </a:solidFill>
                          <a:latin typeface="Calibri" pitchFamily="34" charset="0"/>
                          <a:ea typeface="ＭＳ Ｐゴシック" pitchFamily="34" charset="-128"/>
                        </a:defRPr>
                      </a:lvl1pPr>
                      <a:lvl2pPr marL="742950" indent="-285750" defTabSz="4387850" eaLnBrk="0" hangingPunct="0">
                        <a:spcBef>
                          <a:spcPct val="20000"/>
                        </a:spcBef>
                        <a:buFont typeface="Arial" charset="0"/>
                        <a:defRPr sz="12300">
                          <a:solidFill>
                            <a:schemeClr val="tx1"/>
                          </a:solidFill>
                          <a:latin typeface="Calibri" pitchFamily="34" charset="0"/>
                          <a:ea typeface="ＭＳ Ｐゴシック" pitchFamily="34" charset="-128"/>
                        </a:defRPr>
                      </a:lvl2pPr>
                      <a:lvl3pPr marL="1143000" indent="-228600" defTabSz="4387850" eaLnBrk="0" hangingPunct="0">
                        <a:spcBef>
                          <a:spcPct val="20000"/>
                        </a:spcBef>
                        <a:buFont typeface="Arial" charset="0"/>
                        <a:defRPr sz="10500">
                          <a:solidFill>
                            <a:schemeClr val="tx1"/>
                          </a:solidFill>
                          <a:latin typeface="Calibri" pitchFamily="34" charset="0"/>
                          <a:ea typeface="ＭＳ Ｐゴシック" pitchFamily="34" charset="-128"/>
                        </a:defRPr>
                      </a:lvl3pPr>
                      <a:lvl4pPr marL="16002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4pPr>
                      <a:lvl5pPr marL="20574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9p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altLang="en-US" sz="3600" b="0" i="0" u="none" strike="noStrike" cap="none" normalizeH="0" baseline="0" smtClean="0">
                          <a:ln>
                            <a:noFill/>
                          </a:ln>
                          <a:solidFill>
                            <a:schemeClr val="tx1"/>
                          </a:solidFill>
                          <a:effectLst/>
                          <a:latin typeface="Arial" charset="0"/>
                          <a:ea typeface="ＭＳ Ｐゴシック" pitchFamily="34" charset="-128"/>
                          <a:cs typeface="Arial" charset="0"/>
                        </a:rPr>
                        <a:t>Kg/m3</a:t>
                      </a:r>
                    </a:p>
                  </a:txBody>
                  <a:tcPr marL="91486" marR="9148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189038">
                <a:tc>
                  <a:txBody>
                    <a:bodyPr/>
                    <a:lstStyle>
                      <a:lvl1pPr defTabSz="4387850" eaLnBrk="0" hangingPunct="0">
                        <a:spcBef>
                          <a:spcPct val="20000"/>
                        </a:spcBef>
                        <a:buFont typeface="Arial" charset="0"/>
                        <a:defRPr sz="14000">
                          <a:solidFill>
                            <a:schemeClr val="tx1"/>
                          </a:solidFill>
                          <a:latin typeface="Calibri" pitchFamily="34" charset="0"/>
                          <a:ea typeface="ＭＳ Ｐゴシック" pitchFamily="34" charset="-128"/>
                        </a:defRPr>
                      </a:lvl1pPr>
                      <a:lvl2pPr marL="742950" indent="-285750" defTabSz="4387850" eaLnBrk="0" hangingPunct="0">
                        <a:spcBef>
                          <a:spcPct val="20000"/>
                        </a:spcBef>
                        <a:buFont typeface="Arial" charset="0"/>
                        <a:defRPr sz="12300">
                          <a:solidFill>
                            <a:schemeClr val="tx1"/>
                          </a:solidFill>
                          <a:latin typeface="Calibri" pitchFamily="34" charset="0"/>
                          <a:ea typeface="ＭＳ Ｐゴシック" pitchFamily="34" charset="-128"/>
                        </a:defRPr>
                      </a:lvl2pPr>
                      <a:lvl3pPr marL="1143000" indent="-228600" defTabSz="4387850" eaLnBrk="0" hangingPunct="0">
                        <a:spcBef>
                          <a:spcPct val="20000"/>
                        </a:spcBef>
                        <a:buFont typeface="Arial" charset="0"/>
                        <a:defRPr sz="10500">
                          <a:solidFill>
                            <a:schemeClr val="tx1"/>
                          </a:solidFill>
                          <a:latin typeface="Calibri" pitchFamily="34" charset="0"/>
                          <a:ea typeface="ＭＳ Ｐゴシック" pitchFamily="34" charset="-128"/>
                        </a:defRPr>
                      </a:lvl3pPr>
                      <a:lvl4pPr marL="16002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4pPr>
                      <a:lvl5pPr marL="20574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9p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altLang="en-US" sz="3600" b="0" i="0" u="none" strike="noStrike" cap="none" normalizeH="0" baseline="0" dirty="0" smtClean="0">
                          <a:ln>
                            <a:noFill/>
                          </a:ln>
                          <a:solidFill>
                            <a:schemeClr val="tx1"/>
                          </a:solidFill>
                          <a:effectLst/>
                          <a:latin typeface="Arial" charset="0"/>
                          <a:ea typeface="ＭＳ Ｐゴシック" pitchFamily="34" charset="-128"/>
                          <a:cs typeface="Arial" charset="0"/>
                        </a:rPr>
                        <a:t>Dynamic Viscosity</a:t>
                      </a:r>
                    </a:p>
                  </a:txBody>
                  <a:tcPr marL="91486" marR="9148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7850" eaLnBrk="0" hangingPunct="0">
                        <a:spcBef>
                          <a:spcPct val="20000"/>
                        </a:spcBef>
                        <a:buFont typeface="Arial" charset="0"/>
                        <a:defRPr sz="14000">
                          <a:solidFill>
                            <a:schemeClr val="tx1"/>
                          </a:solidFill>
                          <a:latin typeface="Calibri" pitchFamily="34" charset="0"/>
                          <a:ea typeface="ＭＳ Ｐゴシック" pitchFamily="34" charset="-128"/>
                        </a:defRPr>
                      </a:lvl1pPr>
                      <a:lvl2pPr marL="742950" indent="-285750" defTabSz="4387850" eaLnBrk="0" hangingPunct="0">
                        <a:spcBef>
                          <a:spcPct val="20000"/>
                        </a:spcBef>
                        <a:buFont typeface="Arial" charset="0"/>
                        <a:defRPr sz="12300">
                          <a:solidFill>
                            <a:schemeClr val="tx1"/>
                          </a:solidFill>
                          <a:latin typeface="Calibri" pitchFamily="34" charset="0"/>
                          <a:ea typeface="ＭＳ Ｐゴシック" pitchFamily="34" charset="-128"/>
                        </a:defRPr>
                      </a:lvl2pPr>
                      <a:lvl3pPr marL="1143000" indent="-228600" defTabSz="4387850" eaLnBrk="0" hangingPunct="0">
                        <a:spcBef>
                          <a:spcPct val="20000"/>
                        </a:spcBef>
                        <a:buFont typeface="Arial" charset="0"/>
                        <a:defRPr sz="10500">
                          <a:solidFill>
                            <a:schemeClr val="tx1"/>
                          </a:solidFill>
                          <a:latin typeface="Calibri" pitchFamily="34" charset="0"/>
                          <a:ea typeface="ＭＳ Ｐゴシック" pitchFamily="34" charset="-128"/>
                        </a:defRPr>
                      </a:lvl3pPr>
                      <a:lvl4pPr marL="16002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4pPr>
                      <a:lvl5pPr marL="20574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9p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altLang="en-US" sz="3600" b="0" i="0" u="none" strike="noStrike" cap="none" normalizeH="0" baseline="0" dirty="0" smtClean="0">
                          <a:ln>
                            <a:noFill/>
                          </a:ln>
                          <a:solidFill>
                            <a:schemeClr val="tx1"/>
                          </a:solidFill>
                          <a:effectLst/>
                          <a:latin typeface="Arial" charset="0"/>
                          <a:ea typeface="ＭＳ Ｐゴシック" pitchFamily="34" charset="-128"/>
                          <a:cs typeface="Arial" charset="0"/>
                        </a:rPr>
                        <a:t>1</a:t>
                      </a:r>
                    </a:p>
                  </a:txBody>
                  <a:tcPr marL="91486" marR="9148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7850" eaLnBrk="0" hangingPunct="0">
                        <a:spcBef>
                          <a:spcPct val="20000"/>
                        </a:spcBef>
                        <a:buFont typeface="Arial" charset="0"/>
                        <a:defRPr sz="14000">
                          <a:solidFill>
                            <a:schemeClr val="tx1"/>
                          </a:solidFill>
                          <a:latin typeface="Calibri" pitchFamily="34" charset="0"/>
                          <a:ea typeface="ＭＳ Ｐゴシック" pitchFamily="34" charset="-128"/>
                        </a:defRPr>
                      </a:lvl1pPr>
                      <a:lvl2pPr marL="742950" indent="-285750" defTabSz="4387850" eaLnBrk="0" hangingPunct="0">
                        <a:spcBef>
                          <a:spcPct val="20000"/>
                        </a:spcBef>
                        <a:buFont typeface="Arial" charset="0"/>
                        <a:defRPr sz="12300">
                          <a:solidFill>
                            <a:schemeClr val="tx1"/>
                          </a:solidFill>
                          <a:latin typeface="Calibri" pitchFamily="34" charset="0"/>
                          <a:ea typeface="ＭＳ Ｐゴシック" pitchFamily="34" charset="-128"/>
                        </a:defRPr>
                      </a:lvl2pPr>
                      <a:lvl3pPr marL="1143000" indent="-228600" defTabSz="4387850" eaLnBrk="0" hangingPunct="0">
                        <a:spcBef>
                          <a:spcPct val="20000"/>
                        </a:spcBef>
                        <a:buFont typeface="Arial" charset="0"/>
                        <a:defRPr sz="10500">
                          <a:solidFill>
                            <a:schemeClr val="tx1"/>
                          </a:solidFill>
                          <a:latin typeface="Calibri" pitchFamily="34" charset="0"/>
                          <a:ea typeface="ＭＳ Ｐゴシック" pitchFamily="34" charset="-128"/>
                        </a:defRPr>
                      </a:lvl3pPr>
                      <a:lvl4pPr marL="16002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4pPr>
                      <a:lvl5pPr marL="20574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9p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altLang="en-US" sz="3600" b="0" i="0" u="none" strike="noStrike" cap="none" normalizeH="0" baseline="0" smtClean="0">
                          <a:ln>
                            <a:noFill/>
                          </a:ln>
                          <a:solidFill>
                            <a:schemeClr val="tx1"/>
                          </a:solidFill>
                          <a:effectLst/>
                          <a:latin typeface="Arial" charset="0"/>
                          <a:ea typeface="ＭＳ Ｐゴシック" pitchFamily="34" charset="-128"/>
                          <a:cs typeface="Arial" charset="0"/>
                        </a:rPr>
                        <a:t>Pa.s</a:t>
                      </a:r>
                    </a:p>
                  </a:txBody>
                  <a:tcPr marL="91486" marR="9148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189038">
                <a:tc>
                  <a:txBody>
                    <a:bodyPr/>
                    <a:lstStyle>
                      <a:lvl1pPr defTabSz="4387850" eaLnBrk="0" hangingPunct="0">
                        <a:spcBef>
                          <a:spcPct val="20000"/>
                        </a:spcBef>
                        <a:buFont typeface="Arial" charset="0"/>
                        <a:defRPr sz="14000">
                          <a:solidFill>
                            <a:schemeClr val="tx1"/>
                          </a:solidFill>
                          <a:latin typeface="Calibri" pitchFamily="34" charset="0"/>
                          <a:ea typeface="ＭＳ Ｐゴシック" pitchFamily="34" charset="-128"/>
                        </a:defRPr>
                      </a:lvl1pPr>
                      <a:lvl2pPr marL="742950" indent="-285750" defTabSz="4387850" eaLnBrk="0" hangingPunct="0">
                        <a:spcBef>
                          <a:spcPct val="20000"/>
                        </a:spcBef>
                        <a:buFont typeface="Arial" charset="0"/>
                        <a:defRPr sz="12300">
                          <a:solidFill>
                            <a:schemeClr val="tx1"/>
                          </a:solidFill>
                          <a:latin typeface="Calibri" pitchFamily="34" charset="0"/>
                          <a:ea typeface="ＭＳ Ｐゴシック" pitchFamily="34" charset="-128"/>
                        </a:defRPr>
                      </a:lvl2pPr>
                      <a:lvl3pPr marL="1143000" indent="-228600" defTabSz="4387850" eaLnBrk="0" hangingPunct="0">
                        <a:spcBef>
                          <a:spcPct val="20000"/>
                        </a:spcBef>
                        <a:buFont typeface="Arial" charset="0"/>
                        <a:defRPr sz="10500">
                          <a:solidFill>
                            <a:schemeClr val="tx1"/>
                          </a:solidFill>
                          <a:latin typeface="Calibri" pitchFamily="34" charset="0"/>
                          <a:ea typeface="ＭＳ Ｐゴシック" pitchFamily="34" charset="-128"/>
                        </a:defRPr>
                      </a:lvl3pPr>
                      <a:lvl4pPr marL="16002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4pPr>
                      <a:lvl5pPr marL="20574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9p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altLang="en-US" sz="3600" b="0" i="0" u="none" strike="noStrike" cap="none" normalizeH="0" baseline="0" smtClean="0">
                          <a:ln>
                            <a:noFill/>
                          </a:ln>
                          <a:solidFill>
                            <a:schemeClr val="tx1"/>
                          </a:solidFill>
                          <a:effectLst/>
                          <a:latin typeface="Arial" charset="0"/>
                          <a:ea typeface="ＭＳ Ｐゴシック" pitchFamily="34" charset="-128"/>
                          <a:cs typeface="Arial" charset="0"/>
                        </a:rPr>
                        <a:t>Diffusion Coefficient</a:t>
                      </a:r>
                    </a:p>
                  </a:txBody>
                  <a:tcPr marL="91486" marR="9148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7850" eaLnBrk="0" hangingPunct="0">
                        <a:spcBef>
                          <a:spcPct val="20000"/>
                        </a:spcBef>
                        <a:buFont typeface="Arial" charset="0"/>
                        <a:defRPr sz="14000">
                          <a:solidFill>
                            <a:schemeClr val="tx1"/>
                          </a:solidFill>
                          <a:latin typeface="Calibri" pitchFamily="34" charset="0"/>
                          <a:ea typeface="ＭＳ Ｐゴシック" pitchFamily="34" charset="-128"/>
                        </a:defRPr>
                      </a:lvl1pPr>
                      <a:lvl2pPr marL="742950" indent="-285750" defTabSz="4387850" eaLnBrk="0" hangingPunct="0">
                        <a:spcBef>
                          <a:spcPct val="20000"/>
                        </a:spcBef>
                        <a:buFont typeface="Arial" charset="0"/>
                        <a:defRPr sz="12300">
                          <a:solidFill>
                            <a:schemeClr val="tx1"/>
                          </a:solidFill>
                          <a:latin typeface="Calibri" pitchFamily="34" charset="0"/>
                          <a:ea typeface="ＭＳ Ｐゴシック" pitchFamily="34" charset="-128"/>
                        </a:defRPr>
                      </a:lvl2pPr>
                      <a:lvl3pPr marL="1143000" indent="-228600" defTabSz="4387850" eaLnBrk="0" hangingPunct="0">
                        <a:spcBef>
                          <a:spcPct val="20000"/>
                        </a:spcBef>
                        <a:buFont typeface="Arial" charset="0"/>
                        <a:defRPr sz="10500">
                          <a:solidFill>
                            <a:schemeClr val="tx1"/>
                          </a:solidFill>
                          <a:latin typeface="Calibri" pitchFamily="34" charset="0"/>
                          <a:ea typeface="ＭＳ Ｐゴシック" pitchFamily="34" charset="-128"/>
                        </a:defRPr>
                      </a:lvl3pPr>
                      <a:lvl4pPr marL="16002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4pPr>
                      <a:lvl5pPr marL="20574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9p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altLang="en-US" sz="3600" b="0" i="0" u="none" strike="noStrike" cap="none" normalizeH="0" baseline="0" smtClean="0">
                          <a:ln>
                            <a:noFill/>
                          </a:ln>
                          <a:solidFill>
                            <a:schemeClr val="tx1"/>
                          </a:solidFill>
                          <a:effectLst/>
                          <a:latin typeface="Arial" charset="0"/>
                          <a:ea typeface="ＭＳ Ｐゴシック" pitchFamily="34" charset="-128"/>
                          <a:cs typeface="Arial" charset="0"/>
                        </a:rPr>
                        <a:t>0.5</a:t>
                      </a:r>
                    </a:p>
                  </a:txBody>
                  <a:tcPr marL="91486" marR="9148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7850" eaLnBrk="0" hangingPunct="0">
                        <a:spcBef>
                          <a:spcPct val="20000"/>
                        </a:spcBef>
                        <a:buFont typeface="Arial" charset="0"/>
                        <a:defRPr sz="14000">
                          <a:solidFill>
                            <a:schemeClr val="tx1"/>
                          </a:solidFill>
                          <a:latin typeface="Calibri" pitchFamily="34" charset="0"/>
                          <a:ea typeface="ＭＳ Ｐゴシック" pitchFamily="34" charset="-128"/>
                        </a:defRPr>
                      </a:lvl1pPr>
                      <a:lvl2pPr marL="742950" indent="-285750" defTabSz="4387850" eaLnBrk="0" hangingPunct="0">
                        <a:spcBef>
                          <a:spcPct val="20000"/>
                        </a:spcBef>
                        <a:buFont typeface="Arial" charset="0"/>
                        <a:defRPr sz="12300">
                          <a:solidFill>
                            <a:schemeClr val="tx1"/>
                          </a:solidFill>
                          <a:latin typeface="Calibri" pitchFamily="34" charset="0"/>
                          <a:ea typeface="ＭＳ Ｐゴシック" pitchFamily="34" charset="-128"/>
                        </a:defRPr>
                      </a:lvl2pPr>
                      <a:lvl3pPr marL="1143000" indent="-228600" defTabSz="4387850" eaLnBrk="0" hangingPunct="0">
                        <a:spcBef>
                          <a:spcPct val="20000"/>
                        </a:spcBef>
                        <a:buFont typeface="Arial" charset="0"/>
                        <a:defRPr sz="10500">
                          <a:solidFill>
                            <a:schemeClr val="tx1"/>
                          </a:solidFill>
                          <a:latin typeface="Calibri" pitchFamily="34" charset="0"/>
                          <a:ea typeface="ＭＳ Ｐゴシック" pitchFamily="34" charset="-128"/>
                        </a:defRPr>
                      </a:lvl3pPr>
                      <a:lvl4pPr marL="16002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4pPr>
                      <a:lvl5pPr marL="20574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9p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altLang="en-US" sz="3600" b="0" i="0" u="none" strike="noStrike" cap="none" normalizeH="0" baseline="0" smtClean="0">
                          <a:ln>
                            <a:noFill/>
                          </a:ln>
                          <a:solidFill>
                            <a:schemeClr val="tx1"/>
                          </a:solidFill>
                          <a:effectLst/>
                          <a:latin typeface="Arial" charset="0"/>
                          <a:ea typeface="ＭＳ Ｐゴシック" pitchFamily="34" charset="-128"/>
                          <a:cs typeface="Arial" charset="0"/>
                        </a:rPr>
                        <a:t>m2/s</a:t>
                      </a:r>
                    </a:p>
                  </a:txBody>
                  <a:tcPr marL="91486" marR="9148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08100">
                <a:tc>
                  <a:txBody>
                    <a:bodyPr/>
                    <a:lstStyle>
                      <a:lvl1pPr defTabSz="4387850" eaLnBrk="0" hangingPunct="0">
                        <a:spcBef>
                          <a:spcPct val="20000"/>
                        </a:spcBef>
                        <a:buFont typeface="Arial" charset="0"/>
                        <a:defRPr sz="14000">
                          <a:solidFill>
                            <a:schemeClr val="tx1"/>
                          </a:solidFill>
                          <a:latin typeface="Calibri" pitchFamily="34" charset="0"/>
                          <a:ea typeface="ＭＳ Ｐゴシック" pitchFamily="34" charset="-128"/>
                        </a:defRPr>
                      </a:lvl1pPr>
                      <a:lvl2pPr marL="742950" indent="-285750" defTabSz="4387850" eaLnBrk="0" hangingPunct="0">
                        <a:spcBef>
                          <a:spcPct val="20000"/>
                        </a:spcBef>
                        <a:buFont typeface="Arial" charset="0"/>
                        <a:defRPr sz="12300">
                          <a:solidFill>
                            <a:schemeClr val="tx1"/>
                          </a:solidFill>
                          <a:latin typeface="Calibri" pitchFamily="34" charset="0"/>
                          <a:ea typeface="ＭＳ Ｐゴシック" pitchFamily="34" charset="-128"/>
                        </a:defRPr>
                      </a:lvl2pPr>
                      <a:lvl3pPr marL="1143000" indent="-228600" defTabSz="4387850" eaLnBrk="0" hangingPunct="0">
                        <a:spcBef>
                          <a:spcPct val="20000"/>
                        </a:spcBef>
                        <a:buFont typeface="Arial" charset="0"/>
                        <a:defRPr sz="10500">
                          <a:solidFill>
                            <a:schemeClr val="tx1"/>
                          </a:solidFill>
                          <a:latin typeface="Calibri" pitchFamily="34" charset="0"/>
                          <a:ea typeface="ＭＳ Ｐゴシック" pitchFamily="34" charset="-128"/>
                        </a:defRPr>
                      </a:lvl3pPr>
                      <a:lvl4pPr marL="16002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4pPr>
                      <a:lvl5pPr marL="20574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9p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altLang="en-US" sz="3600" b="0" i="0" u="none" strike="noStrike" cap="none" normalizeH="0" baseline="0" smtClean="0">
                          <a:ln>
                            <a:noFill/>
                          </a:ln>
                          <a:solidFill>
                            <a:schemeClr val="tx1"/>
                          </a:solidFill>
                          <a:effectLst/>
                          <a:latin typeface="Arial" charset="0"/>
                          <a:ea typeface="ＭＳ Ｐゴシック" pitchFamily="34" charset="-128"/>
                          <a:cs typeface="Arial" charset="0"/>
                        </a:rPr>
                        <a:t>Shear Modulus</a:t>
                      </a:r>
                    </a:p>
                  </a:txBody>
                  <a:tcPr marL="91486" marR="9148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7850" eaLnBrk="0" hangingPunct="0">
                        <a:spcBef>
                          <a:spcPct val="20000"/>
                        </a:spcBef>
                        <a:buFont typeface="Arial" charset="0"/>
                        <a:defRPr sz="14000">
                          <a:solidFill>
                            <a:schemeClr val="tx1"/>
                          </a:solidFill>
                          <a:latin typeface="Calibri" pitchFamily="34" charset="0"/>
                          <a:ea typeface="ＭＳ Ｐゴシック" pitchFamily="34" charset="-128"/>
                        </a:defRPr>
                      </a:lvl1pPr>
                      <a:lvl2pPr marL="742950" indent="-285750" defTabSz="4387850" eaLnBrk="0" hangingPunct="0">
                        <a:spcBef>
                          <a:spcPct val="20000"/>
                        </a:spcBef>
                        <a:buFont typeface="Arial" charset="0"/>
                        <a:defRPr sz="12300">
                          <a:solidFill>
                            <a:schemeClr val="tx1"/>
                          </a:solidFill>
                          <a:latin typeface="Calibri" pitchFamily="34" charset="0"/>
                          <a:ea typeface="ＭＳ Ｐゴシック" pitchFamily="34" charset="-128"/>
                        </a:defRPr>
                      </a:lvl2pPr>
                      <a:lvl3pPr marL="1143000" indent="-228600" defTabSz="4387850" eaLnBrk="0" hangingPunct="0">
                        <a:spcBef>
                          <a:spcPct val="20000"/>
                        </a:spcBef>
                        <a:buFont typeface="Arial" charset="0"/>
                        <a:defRPr sz="10500">
                          <a:solidFill>
                            <a:schemeClr val="tx1"/>
                          </a:solidFill>
                          <a:latin typeface="Calibri" pitchFamily="34" charset="0"/>
                          <a:ea typeface="ＭＳ Ｐゴシック" pitchFamily="34" charset="-128"/>
                        </a:defRPr>
                      </a:lvl3pPr>
                      <a:lvl4pPr marL="16002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4pPr>
                      <a:lvl5pPr marL="20574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9p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altLang="en-US" sz="3600" b="0" i="0" u="none" strike="noStrike" cap="none" normalizeH="0" baseline="0" smtClean="0">
                          <a:ln>
                            <a:noFill/>
                          </a:ln>
                          <a:solidFill>
                            <a:schemeClr val="tx1"/>
                          </a:solidFill>
                          <a:effectLst/>
                          <a:latin typeface="Arial" charset="0"/>
                          <a:ea typeface="ＭＳ Ｐゴシック" pitchFamily="34" charset="-128"/>
                          <a:cs typeface="Arial" charset="0"/>
                        </a:rPr>
                        <a:t>200</a:t>
                      </a:r>
                    </a:p>
                  </a:txBody>
                  <a:tcPr marL="91486" marR="9148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387850" eaLnBrk="0" hangingPunct="0">
                        <a:spcBef>
                          <a:spcPct val="20000"/>
                        </a:spcBef>
                        <a:buFont typeface="Arial" charset="0"/>
                        <a:defRPr sz="14000">
                          <a:solidFill>
                            <a:schemeClr val="tx1"/>
                          </a:solidFill>
                          <a:latin typeface="Calibri" pitchFamily="34" charset="0"/>
                          <a:ea typeface="ＭＳ Ｐゴシック" pitchFamily="34" charset="-128"/>
                        </a:defRPr>
                      </a:lvl1pPr>
                      <a:lvl2pPr marL="742950" indent="-285750" defTabSz="4387850" eaLnBrk="0" hangingPunct="0">
                        <a:spcBef>
                          <a:spcPct val="20000"/>
                        </a:spcBef>
                        <a:buFont typeface="Arial" charset="0"/>
                        <a:defRPr sz="12300">
                          <a:solidFill>
                            <a:schemeClr val="tx1"/>
                          </a:solidFill>
                          <a:latin typeface="Calibri" pitchFamily="34" charset="0"/>
                          <a:ea typeface="ＭＳ Ｐゴシック" pitchFamily="34" charset="-128"/>
                        </a:defRPr>
                      </a:lvl2pPr>
                      <a:lvl3pPr marL="1143000" indent="-228600" defTabSz="4387850" eaLnBrk="0" hangingPunct="0">
                        <a:spcBef>
                          <a:spcPct val="20000"/>
                        </a:spcBef>
                        <a:buFont typeface="Arial" charset="0"/>
                        <a:defRPr sz="10500">
                          <a:solidFill>
                            <a:schemeClr val="tx1"/>
                          </a:solidFill>
                          <a:latin typeface="Calibri" pitchFamily="34" charset="0"/>
                          <a:ea typeface="ＭＳ Ｐゴシック" pitchFamily="34" charset="-128"/>
                        </a:defRPr>
                      </a:lvl3pPr>
                      <a:lvl4pPr marL="16002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4pPr>
                      <a:lvl5pPr marL="2057400" indent="-228600" defTabSz="4387850" eaLnBrk="0" hangingPunct="0">
                        <a:spcBef>
                          <a:spcPct val="20000"/>
                        </a:spcBef>
                        <a:buFont typeface="Arial" charset="0"/>
                        <a:defRPr sz="8800">
                          <a:solidFill>
                            <a:schemeClr val="tx1"/>
                          </a:solidFill>
                          <a:latin typeface="Calibri" pitchFamily="34" charset="0"/>
                          <a:ea typeface="ＭＳ Ｐゴシック" pitchFamily="34"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pitchFamily="34" charset="0"/>
                          <a:ea typeface="ＭＳ Ｐゴシック" pitchFamily="34" charset="-128"/>
                        </a:defRPr>
                      </a:lvl9pPr>
                    </a:lstStyle>
                    <a:p>
                      <a:pPr marL="0" marR="0" lvl="0" indent="0" algn="ctr" defTabSz="4387850" rtl="0" eaLnBrk="1" fontAlgn="base" latinLnBrk="0" hangingPunct="1">
                        <a:lnSpc>
                          <a:spcPct val="100000"/>
                        </a:lnSpc>
                        <a:spcBef>
                          <a:spcPct val="0"/>
                        </a:spcBef>
                        <a:spcAft>
                          <a:spcPct val="0"/>
                        </a:spcAft>
                        <a:buClrTx/>
                        <a:buSzTx/>
                        <a:buFontTx/>
                        <a:buNone/>
                        <a:tabLst/>
                      </a:pPr>
                      <a:r>
                        <a:rPr kumimoji="0" lang="en-US" altLang="en-US" sz="3600" b="0" i="0" u="none" strike="noStrike" cap="none" normalizeH="0" baseline="0" dirty="0" smtClean="0">
                          <a:ln>
                            <a:noFill/>
                          </a:ln>
                          <a:solidFill>
                            <a:schemeClr val="tx1"/>
                          </a:solidFill>
                          <a:effectLst/>
                          <a:latin typeface="Arial" charset="0"/>
                          <a:ea typeface="ＭＳ Ｐゴシック" pitchFamily="34" charset="-128"/>
                          <a:cs typeface="Arial" charset="0"/>
                        </a:rPr>
                        <a:t>Pa</a:t>
                      </a:r>
                    </a:p>
                  </a:txBody>
                  <a:tcPr marL="91486" marR="9148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110" name="TextBox 22"/>
          <p:cNvSpPr txBox="1">
            <a:spLocks noChangeArrowheads="1"/>
          </p:cNvSpPr>
          <p:nvPr/>
        </p:nvSpPr>
        <p:spPr bwMode="auto">
          <a:xfrm>
            <a:off x="17373600" y="24688800"/>
            <a:ext cx="13600113"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spAutoFit/>
          </a:bodyPr>
          <a:lstStyle>
            <a:lvl1pPr>
              <a:spcBef>
                <a:spcPct val="20000"/>
              </a:spcBef>
              <a:buFont typeface="Arial" charset="0"/>
              <a:buChar char="•"/>
              <a:defRPr sz="15400">
                <a:solidFill>
                  <a:schemeClr val="tx1"/>
                </a:solidFill>
                <a:latin typeface="Calibri" charset="0"/>
                <a:ea typeface="ＭＳ Ｐゴシック" charset="-128"/>
              </a:defRPr>
            </a:lvl1pPr>
            <a:lvl2pPr marL="742950" indent="-285750">
              <a:spcBef>
                <a:spcPct val="20000"/>
              </a:spcBef>
              <a:buFont typeface="Arial" charset="0"/>
              <a:buChar char="–"/>
              <a:defRPr sz="13500">
                <a:solidFill>
                  <a:schemeClr val="tx1"/>
                </a:solidFill>
                <a:latin typeface="Calibri" charset="0"/>
                <a:ea typeface="ＭＳ Ｐゴシック" charset="-128"/>
              </a:defRPr>
            </a:lvl2pPr>
            <a:lvl3pPr marL="1143000" indent="-228600">
              <a:spcBef>
                <a:spcPct val="20000"/>
              </a:spcBef>
              <a:buFont typeface="Arial" charset="0"/>
              <a:buChar char="•"/>
              <a:defRPr sz="11500">
                <a:solidFill>
                  <a:schemeClr val="tx1"/>
                </a:solidFill>
                <a:latin typeface="Calibri" charset="0"/>
                <a:ea typeface="ＭＳ Ｐゴシック" charset="-128"/>
              </a:defRPr>
            </a:lvl3pPr>
            <a:lvl4pPr marL="1600200" indent="-228600">
              <a:spcBef>
                <a:spcPct val="20000"/>
              </a:spcBef>
              <a:buFont typeface="Arial" charset="0"/>
              <a:buChar char="–"/>
              <a:defRPr sz="9600">
                <a:solidFill>
                  <a:schemeClr val="tx1"/>
                </a:solidFill>
                <a:latin typeface="Calibri" charset="0"/>
                <a:ea typeface="ＭＳ Ｐゴシック" charset="-128"/>
              </a:defRPr>
            </a:lvl4pPr>
            <a:lvl5pPr marL="2057400" indent="-228600">
              <a:spcBef>
                <a:spcPct val="20000"/>
              </a:spcBef>
              <a:buFont typeface="Arial" charset="0"/>
              <a:buChar char="»"/>
              <a:defRPr sz="9600">
                <a:solidFill>
                  <a:schemeClr val="tx1"/>
                </a:solidFill>
                <a:latin typeface="Calibri" charset="0"/>
                <a:ea typeface="ＭＳ Ｐゴシック" charset="-128"/>
              </a:defRPr>
            </a:lvl5pPr>
            <a:lvl6pPr marL="25146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6pPr>
            <a:lvl7pPr marL="29718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7pPr>
            <a:lvl8pPr marL="34290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8pPr>
            <a:lvl9pPr marL="38862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9pPr>
          </a:lstStyle>
          <a:p>
            <a:pPr eaLnBrk="1" hangingPunct="1">
              <a:spcBef>
                <a:spcPct val="0"/>
              </a:spcBef>
              <a:buFontTx/>
              <a:buNone/>
              <a:defRPr/>
            </a:pPr>
            <a:r>
              <a:rPr lang="en-US" altLang="en-US" sz="4800" b="1" dirty="0" smtClean="0">
                <a:latin typeface="Calibri" panose="020F0502020204030204" pitchFamily="34" charset="0"/>
                <a:cs typeface="Arial" panose="020B0604020202020204" pitchFamily="34" charset="0"/>
              </a:rPr>
              <a:t>CONCLUSIONS</a:t>
            </a:r>
            <a:r>
              <a:rPr lang="en-US" altLang="en-US" sz="4800" dirty="0" smtClean="0">
                <a:latin typeface="Calibri" panose="020F0502020204030204" pitchFamily="34" charset="0"/>
                <a:cs typeface="Arial" panose="020B0604020202020204" pitchFamily="34" charset="0"/>
              </a:rPr>
              <a:t>: State the findings or outcome of the simulation work. You may want to mention the relevance or impact of your findings to real world applications. You may want to mention the future direction of your work. </a:t>
            </a:r>
          </a:p>
        </p:txBody>
      </p:sp>
      <p:sp>
        <p:nvSpPr>
          <p:cNvPr id="24" name="TextBox 23"/>
          <p:cNvSpPr txBox="1"/>
          <p:nvPr/>
        </p:nvSpPr>
        <p:spPr>
          <a:xfrm>
            <a:off x="22299612" y="38462685"/>
            <a:ext cx="9932988" cy="2123646"/>
          </a:xfrm>
          <a:prstGeom prst="rect">
            <a:avLst/>
          </a:prstGeom>
          <a:noFill/>
        </p:spPr>
        <p:txBody>
          <a:bodyPr lIns="91427" tIns="45714" rIns="91427" bIns="45714">
            <a:spAutoFit/>
          </a:bodyPr>
          <a:lstStyle/>
          <a:p>
            <a:pPr defTabSz="4388517" eaLnBrk="1" fontAlgn="auto" hangingPunct="1">
              <a:spcBef>
                <a:spcPts val="0"/>
              </a:spcBef>
              <a:spcAft>
                <a:spcPts val="0"/>
              </a:spcAft>
              <a:defRPr/>
            </a:pPr>
            <a:r>
              <a:rPr lang="en-US" sz="4800" b="1" dirty="0">
                <a:latin typeface="Calibri" panose="020F0502020204030204" pitchFamily="34" charset="0"/>
                <a:ea typeface="+mn-ea"/>
                <a:cs typeface="Arial" panose="020B0604020202020204" pitchFamily="34" charset="0"/>
              </a:rPr>
              <a:t>REFERENCES</a:t>
            </a:r>
            <a:r>
              <a:rPr lang="en-US" sz="4800" dirty="0">
                <a:latin typeface="Calibri" panose="020F0502020204030204" pitchFamily="34" charset="0"/>
                <a:ea typeface="+mn-ea"/>
                <a:cs typeface="Arial" panose="020B0604020202020204" pitchFamily="34" charset="0"/>
              </a:rPr>
              <a:t>:</a:t>
            </a:r>
          </a:p>
          <a:p>
            <a:pPr marL="514350" indent="-514350" defTabSz="4388517" eaLnBrk="1" fontAlgn="auto" hangingPunct="1">
              <a:spcBef>
                <a:spcPts val="0"/>
              </a:spcBef>
              <a:spcAft>
                <a:spcPts val="0"/>
              </a:spcAft>
              <a:buFont typeface="+mj-lt"/>
              <a:buAutoNum type="arabicPeriod"/>
              <a:defRPr/>
            </a:pPr>
            <a:r>
              <a:rPr lang="en-US" sz="2800" dirty="0">
                <a:latin typeface="Calibri" panose="020F0502020204030204" pitchFamily="34" charset="0"/>
                <a:ea typeface="+mn-ea"/>
                <a:cs typeface="Arial" panose="020B0604020202020204" pitchFamily="34" charset="0"/>
              </a:rPr>
              <a:t>Author, Article Title, Journal, Volume, Page numbers (year)</a:t>
            </a:r>
          </a:p>
          <a:p>
            <a:pPr marL="514350" indent="-514350" defTabSz="4388517" eaLnBrk="1" fontAlgn="auto" hangingPunct="1">
              <a:spcBef>
                <a:spcPts val="0"/>
              </a:spcBef>
              <a:spcAft>
                <a:spcPts val="0"/>
              </a:spcAft>
              <a:buFont typeface="+mj-lt"/>
              <a:buAutoNum type="arabicPeriod"/>
              <a:defRPr/>
            </a:pPr>
            <a:r>
              <a:rPr lang="en-US" sz="2800" dirty="0">
                <a:latin typeface="Calibri" panose="020F0502020204030204" pitchFamily="34" charset="0"/>
                <a:ea typeface="+mn-ea"/>
                <a:cs typeface="Arial" panose="020B0604020202020204" pitchFamily="34" charset="0"/>
              </a:rPr>
              <a:t>Author, Article Title, Journal, Volume, Page numbers, (year)</a:t>
            </a:r>
          </a:p>
          <a:p>
            <a:pPr marL="514350" indent="-514350" defTabSz="4388517" eaLnBrk="1" fontAlgn="auto" hangingPunct="1">
              <a:spcBef>
                <a:spcPts val="0"/>
              </a:spcBef>
              <a:spcAft>
                <a:spcPts val="0"/>
              </a:spcAft>
              <a:buFont typeface="+mj-lt"/>
              <a:buAutoNum type="arabicPeriod"/>
              <a:defRPr/>
            </a:pPr>
            <a:r>
              <a:rPr lang="en-US" sz="2800" dirty="0">
                <a:latin typeface="Calibri" panose="020F0502020204030204" pitchFamily="34" charset="0"/>
                <a:ea typeface="+mn-ea"/>
                <a:cs typeface="Arial" panose="020B0604020202020204" pitchFamily="34" charset="0"/>
              </a:rPr>
              <a:t>Author, Article Title, Journal, Volume, Page numbers (year)</a:t>
            </a:r>
          </a:p>
        </p:txBody>
      </p:sp>
      <p:sp>
        <p:nvSpPr>
          <p:cNvPr id="4135" name="TextBox 24"/>
          <p:cNvSpPr txBox="1">
            <a:spLocks noChangeArrowheads="1"/>
          </p:cNvSpPr>
          <p:nvPr/>
        </p:nvSpPr>
        <p:spPr bwMode="auto">
          <a:xfrm>
            <a:off x="6518275" y="33950275"/>
            <a:ext cx="5160297" cy="646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5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3600" b="1">
                <a:cs typeface="Arial" panose="020B0604020202020204" pitchFamily="34" charset="0"/>
              </a:rPr>
              <a:t>Figure 2</a:t>
            </a:r>
            <a:r>
              <a:rPr lang="en-US" altLang="en-US" sz="3600">
                <a:cs typeface="Arial" panose="020B0604020202020204" pitchFamily="34" charset="0"/>
              </a:rPr>
              <a:t>. Title of the figure</a:t>
            </a:r>
          </a:p>
        </p:txBody>
      </p:sp>
      <p:sp>
        <p:nvSpPr>
          <p:cNvPr id="4136" name="TextBox 25"/>
          <p:cNvSpPr txBox="1">
            <a:spLocks noChangeArrowheads="1"/>
          </p:cNvSpPr>
          <p:nvPr/>
        </p:nvSpPr>
        <p:spPr bwMode="auto">
          <a:xfrm>
            <a:off x="17792239" y="14322425"/>
            <a:ext cx="5160296" cy="646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5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3600" b="1" dirty="0">
                <a:cs typeface="Arial" panose="020B0604020202020204" pitchFamily="34" charset="0"/>
              </a:rPr>
              <a:t>Figure 3</a:t>
            </a:r>
            <a:r>
              <a:rPr lang="en-US" altLang="en-US" sz="3600" dirty="0">
                <a:cs typeface="Arial" panose="020B0604020202020204" pitchFamily="34" charset="0"/>
              </a:rPr>
              <a:t>. Title of the figure</a:t>
            </a:r>
          </a:p>
        </p:txBody>
      </p:sp>
      <p:sp>
        <p:nvSpPr>
          <p:cNvPr id="4137" name="TextBox 26"/>
          <p:cNvSpPr txBox="1">
            <a:spLocks noChangeArrowheads="1"/>
          </p:cNvSpPr>
          <p:nvPr/>
        </p:nvSpPr>
        <p:spPr bwMode="auto">
          <a:xfrm>
            <a:off x="24685958" y="14308138"/>
            <a:ext cx="5160296" cy="646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5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3600" b="1" dirty="0">
                <a:cs typeface="Arial" panose="020B0604020202020204" pitchFamily="34" charset="0"/>
              </a:rPr>
              <a:t>Figure 4</a:t>
            </a:r>
            <a:r>
              <a:rPr lang="en-US" altLang="en-US" sz="3600" dirty="0">
                <a:cs typeface="Arial" panose="020B0604020202020204" pitchFamily="34" charset="0"/>
              </a:rPr>
              <a:t>. Title of the figure</a:t>
            </a:r>
          </a:p>
        </p:txBody>
      </p:sp>
      <p:sp>
        <p:nvSpPr>
          <p:cNvPr id="3115" name="TextBox 27"/>
          <p:cNvSpPr txBox="1">
            <a:spLocks noChangeArrowheads="1"/>
          </p:cNvSpPr>
          <p:nvPr/>
        </p:nvSpPr>
        <p:spPr bwMode="auto">
          <a:xfrm>
            <a:off x="17947955" y="22334538"/>
            <a:ext cx="4848865" cy="646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spAutoFit/>
          </a:bodyPr>
          <a:lstStyle>
            <a:lvl1pPr>
              <a:spcBef>
                <a:spcPct val="20000"/>
              </a:spcBef>
              <a:buFont typeface="Arial" charset="0"/>
              <a:buChar char="•"/>
              <a:defRPr sz="15400">
                <a:solidFill>
                  <a:schemeClr val="tx1"/>
                </a:solidFill>
                <a:latin typeface="Calibri" charset="0"/>
                <a:ea typeface="ＭＳ Ｐゴシック" charset="-128"/>
              </a:defRPr>
            </a:lvl1pPr>
            <a:lvl2pPr marL="742950" indent="-285750">
              <a:spcBef>
                <a:spcPct val="20000"/>
              </a:spcBef>
              <a:buFont typeface="Arial" charset="0"/>
              <a:buChar char="–"/>
              <a:defRPr sz="13500">
                <a:solidFill>
                  <a:schemeClr val="tx1"/>
                </a:solidFill>
                <a:latin typeface="Calibri" charset="0"/>
                <a:ea typeface="ＭＳ Ｐゴシック" charset="-128"/>
              </a:defRPr>
            </a:lvl2pPr>
            <a:lvl3pPr marL="1143000" indent="-228600">
              <a:spcBef>
                <a:spcPct val="20000"/>
              </a:spcBef>
              <a:buFont typeface="Arial" charset="0"/>
              <a:buChar char="•"/>
              <a:defRPr sz="11500">
                <a:solidFill>
                  <a:schemeClr val="tx1"/>
                </a:solidFill>
                <a:latin typeface="Calibri" charset="0"/>
                <a:ea typeface="ＭＳ Ｐゴシック" charset="-128"/>
              </a:defRPr>
            </a:lvl3pPr>
            <a:lvl4pPr marL="1600200" indent="-228600">
              <a:spcBef>
                <a:spcPct val="20000"/>
              </a:spcBef>
              <a:buFont typeface="Arial" charset="0"/>
              <a:buChar char="–"/>
              <a:defRPr sz="9600">
                <a:solidFill>
                  <a:schemeClr val="tx1"/>
                </a:solidFill>
                <a:latin typeface="Calibri" charset="0"/>
                <a:ea typeface="ＭＳ Ｐゴシック" charset="-128"/>
              </a:defRPr>
            </a:lvl4pPr>
            <a:lvl5pPr marL="2057400" indent="-228600">
              <a:spcBef>
                <a:spcPct val="20000"/>
              </a:spcBef>
              <a:buFont typeface="Arial" charset="0"/>
              <a:buChar char="»"/>
              <a:defRPr sz="9600">
                <a:solidFill>
                  <a:schemeClr val="tx1"/>
                </a:solidFill>
                <a:latin typeface="Calibri" charset="0"/>
                <a:ea typeface="ＭＳ Ｐゴシック" charset="-128"/>
              </a:defRPr>
            </a:lvl5pPr>
            <a:lvl6pPr marL="25146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6pPr>
            <a:lvl7pPr marL="29718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7pPr>
            <a:lvl8pPr marL="34290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8pPr>
            <a:lvl9pPr marL="3886200" indent="-228600" defTabSz="4384675"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9pPr>
          </a:lstStyle>
          <a:p>
            <a:pPr algn="ctr" eaLnBrk="1" hangingPunct="1">
              <a:spcBef>
                <a:spcPct val="0"/>
              </a:spcBef>
              <a:buFontTx/>
              <a:buNone/>
              <a:defRPr/>
            </a:pPr>
            <a:r>
              <a:rPr lang="en-US" altLang="en-US" sz="3600" b="1" dirty="0" smtClean="0">
                <a:latin typeface="Calibri" panose="020F0502020204030204" pitchFamily="34" charset="0"/>
                <a:cs typeface="Arial" panose="020B0604020202020204" pitchFamily="34" charset="0"/>
              </a:rPr>
              <a:t>Table 1</a:t>
            </a:r>
            <a:r>
              <a:rPr lang="en-US" altLang="en-US" sz="3600" dirty="0" smtClean="0">
                <a:latin typeface="Calibri" panose="020F0502020204030204" pitchFamily="34" charset="0"/>
                <a:cs typeface="Arial" panose="020B0604020202020204" pitchFamily="34" charset="0"/>
              </a:rPr>
              <a:t>. Title of the table</a:t>
            </a:r>
          </a:p>
        </p:txBody>
      </p:sp>
      <p:sp>
        <p:nvSpPr>
          <p:cNvPr id="4139" name="TextBox 28"/>
          <p:cNvSpPr txBox="1">
            <a:spLocks noChangeArrowheads="1"/>
          </p:cNvSpPr>
          <p:nvPr/>
        </p:nvSpPr>
        <p:spPr bwMode="auto">
          <a:xfrm>
            <a:off x="25017746" y="22215475"/>
            <a:ext cx="5160296" cy="646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5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3600" b="1">
                <a:cs typeface="Arial" panose="020B0604020202020204" pitchFamily="34" charset="0"/>
              </a:rPr>
              <a:t>Figure 5</a:t>
            </a:r>
            <a:r>
              <a:rPr lang="en-US" altLang="en-US" sz="3600">
                <a:cs typeface="Arial" panose="020B0604020202020204" pitchFamily="34" charset="0"/>
              </a:rPr>
              <a:t>. Title of the figure</a:t>
            </a:r>
          </a:p>
        </p:txBody>
      </p:sp>
      <p:pic>
        <p:nvPicPr>
          <p:cNvPr id="4140" name="Picture 9"/>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8524875"/>
            <a:ext cx="12801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1" name="Picture 10"/>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688800" y="9144000"/>
            <a:ext cx="5697538"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2" name="Picture 2"/>
          <p:cNvPicPr>
            <a:picLocks noChangeArrowheads="1"/>
          </p:cNvPicPr>
          <p:nvPr/>
        </p:nvPicPr>
        <p:blipFill>
          <a:blip r:embed="rId10">
            <a:extLst>
              <a:ext uri="{28A0092B-C50C-407E-A947-70E740481C1C}">
                <a14:useLocalDpi xmlns:a14="http://schemas.microsoft.com/office/drawing/2010/main" val="0"/>
              </a:ext>
            </a:extLst>
          </a:blip>
          <a:srcRect l="23882" t="12270" r="14429" b="8385"/>
          <a:stretch>
            <a:fillRect/>
          </a:stretch>
        </p:blipFill>
        <p:spPr bwMode="auto">
          <a:xfrm>
            <a:off x="24293513" y="16462375"/>
            <a:ext cx="6610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43" name="TextBox 33"/>
          <p:cNvSpPr txBox="1">
            <a:spLocks noChangeArrowheads="1"/>
          </p:cNvSpPr>
          <p:nvPr/>
        </p:nvSpPr>
        <p:spPr bwMode="auto">
          <a:xfrm>
            <a:off x="6368589" y="14011275"/>
            <a:ext cx="5160296" cy="646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5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438467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3600" b="1" dirty="0">
                <a:cs typeface="Arial" panose="020B0604020202020204" pitchFamily="34" charset="0"/>
              </a:rPr>
              <a:t>Figure 1</a:t>
            </a:r>
            <a:r>
              <a:rPr lang="en-US" altLang="en-US" sz="3600" dirty="0">
                <a:cs typeface="Arial" panose="020B0604020202020204" pitchFamily="34" charset="0"/>
              </a:rPr>
              <a:t>. Title of the figure</a:t>
            </a:r>
          </a:p>
        </p:txBody>
      </p:sp>
      <p:sp>
        <p:nvSpPr>
          <p:cNvPr id="25" name="TextBox 3"/>
          <p:cNvSpPr txBox="1">
            <a:spLocks noChangeArrowheads="1"/>
          </p:cNvSpPr>
          <p:nvPr/>
        </p:nvSpPr>
        <p:spPr bwMode="auto">
          <a:xfrm>
            <a:off x="1886742" y="811212"/>
            <a:ext cx="29144913" cy="3600450"/>
          </a:xfrm>
          <a:prstGeom prst="rect">
            <a:avLst/>
          </a:prstGeom>
          <a:noFill/>
          <a:ln w="9525">
            <a:noFill/>
            <a:miter lim="800000"/>
            <a:headEnd/>
            <a:tailEnd/>
          </a:ln>
        </p:spPr>
        <p:txBody>
          <a:bodyPr lIns="91427" tIns="45714" rIns="91427" bIns="45714" anchor="ctr" anchorCtr="0">
            <a:spAutoFit/>
          </a:bodyPr>
          <a:lstStyle/>
          <a:p>
            <a:pPr algn="ctr" defTabSz="4387247" eaLnBrk="1" hangingPunct="1">
              <a:lnSpc>
                <a:spcPct val="150000"/>
              </a:lnSpc>
              <a:defRPr/>
            </a:pPr>
            <a:r>
              <a:rPr lang="en-US" sz="7200" dirty="0">
                <a:latin typeface="Calibri" panose="020F0502020204030204" pitchFamily="34" charset="0"/>
                <a:ea typeface="+mn-ea"/>
                <a:cs typeface="Arial" panose="020B0604020202020204" pitchFamily="34" charset="0"/>
              </a:rPr>
              <a:t>Title of Poster</a:t>
            </a:r>
          </a:p>
          <a:p>
            <a:pPr algn="ctr" defTabSz="4387247" eaLnBrk="1" hangingPunct="1">
              <a:defRPr/>
            </a:pPr>
            <a:r>
              <a:rPr lang="en-US" sz="4000" dirty="0">
                <a:latin typeface="Calibri" panose="020F0502020204030204" pitchFamily="34" charset="0"/>
                <a:ea typeface="+mn-ea"/>
                <a:cs typeface="Arial" panose="020B0604020202020204" pitchFamily="34" charset="0"/>
              </a:rPr>
              <a:t>J. A. Smith</a:t>
            </a:r>
            <a:r>
              <a:rPr lang="en-US" sz="4000" baseline="30000" dirty="0">
                <a:latin typeface="Calibri" panose="020F0502020204030204" pitchFamily="34" charset="0"/>
                <a:ea typeface="+mn-ea"/>
                <a:cs typeface="Arial" panose="020B0604020202020204" pitchFamily="34" charset="0"/>
              </a:rPr>
              <a:t>1</a:t>
            </a:r>
            <a:r>
              <a:rPr lang="en-US" sz="4000" dirty="0">
                <a:latin typeface="Calibri" panose="020F0502020204030204" pitchFamily="34" charset="0"/>
                <a:ea typeface="+mn-ea"/>
                <a:cs typeface="Arial" panose="020B0604020202020204" pitchFamily="34" charset="0"/>
              </a:rPr>
              <a:t>, </a:t>
            </a:r>
            <a:r>
              <a:rPr lang="en-US" sz="4000" dirty="0">
                <a:latin typeface="Calibri" panose="020F0502020204030204" pitchFamily="34" charset="0"/>
                <a:cs typeface="Arial" panose="020B0604020202020204" pitchFamily="34" charset="0"/>
              </a:rPr>
              <a:t>M. B. Smith</a:t>
            </a:r>
            <a:r>
              <a:rPr lang="en-US" sz="4000" baseline="30000" dirty="0">
                <a:latin typeface="Calibri" panose="020F0502020204030204" pitchFamily="34" charset="0"/>
                <a:ea typeface="+mn-ea"/>
                <a:cs typeface="Arial" panose="020B0604020202020204" pitchFamily="34" charset="0"/>
              </a:rPr>
              <a:t>2</a:t>
            </a:r>
          </a:p>
          <a:p>
            <a:pPr marL="914276" indent="-914276" algn="ctr" defTabSz="4387247" eaLnBrk="1" hangingPunct="1">
              <a:defRPr/>
            </a:pPr>
            <a:r>
              <a:rPr lang="en-US" sz="4000" dirty="0">
                <a:latin typeface="Calibri" panose="020F0502020204030204" pitchFamily="34" charset="0"/>
                <a:ea typeface="+mn-ea"/>
                <a:cs typeface="Arial" panose="020B0604020202020204" pitchFamily="34" charset="0"/>
              </a:rPr>
              <a:t>1. </a:t>
            </a:r>
            <a:r>
              <a:rPr lang="en-US" sz="4000" dirty="0">
                <a:latin typeface="Calibri" panose="020F0502020204030204" pitchFamily="34" charset="0"/>
                <a:cs typeface="Arial" panose="020B0604020202020204" pitchFamily="34" charset="0"/>
              </a:rPr>
              <a:t>Department (if applicable), </a:t>
            </a:r>
            <a:r>
              <a:rPr lang="en-US" sz="4000" dirty="0">
                <a:latin typeface="Calibri" panose="020F0502020204030204" pitchFamily="34" charset="0"/>
                <a:ea typeface="+mn-ea"/>
                <a:cs typeface="Arial" panose="020B0604020202020204" pitchFamily="34" charset="0"/>
              </a:rPr>
              <a:t>Organization, City, State (2-letter abbreviation), Country </a:t>
            </a:r>
          </a:p>
          <a:p>
            <a:pPr marL="914276" indent="-914276" algn="ctr" defTabSz="4387247" eaLnBrk="1" hangingPunct="1">
              <a:defRPr/>
            </a:pPr>
            <a:r>
              <a:rPr lang="en-US" sz="4000" dirty="0">
                <a:latin typeface="Calibri" panose="020F0502020204030204" pitchFamily="34" charset="0"/>
                <a:ea typeface="+mn-ea"/>
                <a:cs typeface="Arial" panose="020B0604020202020204" pitchFamily="34" charset="0"/>
              </a:rPr>
              <a:t>2. </a:t>
            </a:r>
            <a:r>
              <a:rPr lang="en-US" sz="4000" dirty="0">
                <a:latin typeface="Calibri" panose="020F0502020204030204" pitchFamily="34" charset="0"/>
                <a:cs typeface="Arial" panose="020B0604020202020204" pitchFamily="34" charset="0"/>
              </a:rPr>
              <a:t>Department (if applicable), Organization, City, State (2-letter abbreviation), Country</a:t>
            </a:r>
            <a:endParaRPr lang="en-US" sz="4000" dirty="0">
              <a:latin typeface="Calibri" panose="020F0502020204030204" pitchFamily="34" charset="0"/>
              <a:ea typeface="+mn-ea"/>
              <a:cs typeface="Arial" panose="020B0604020202020204" pitchFamily="34" charset="0"/>
            </a:endParaRPr>
          </a:p>
        </p:txBody>
      </p:sp>
      <p:sp>
        <p:nvSpPr>
          <p:cNvPr id="2" name="Rectangle 1"/>
          <p:cNvSpPr>
            <a:spLocks/>
          </p:cNvSpPr>
          <p:nvPr/>
        </p:nvSpPr>
        <p:spPr>
          <a:xfrm>
            <a:off x="914399" y="765175"/>
            <a:ext cx="31089600" cy="42062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anose="020F0502020204030204" pitchFamily="34" charset="0"/>
              <a:cs typeface="Arial" panose="020B0604020202020204" pitchFamily="34" charset="0"/>
            </a:endParaRPr>
          </a:p>
        </p:txBody>
      </p:sp>
      <p:sp>
        <p:nvSpPr>
          <p:cNvPr id="26" name="TextBox 1"/>
          <p:cNvSpPr txBox="1">
            <a:spLocks noChangeArrowheads="1"/>
          </p:cNvSpPr>
          <p:nvPr/>
        </p:nvSpPr>
        <p:spPr bwMode="auto">
          <a:xfrm>
            <a:off x="17119600" y="30301993"/>
            <a:ext cx="13784263" cy="5078313"/>
          </a:xfrm>
          <a:prstGeom prst="rect">
            <a:avLst/>
          </a:prstGeom>
          <a:solidFill>
            <a:srgbClr val="DEEBF8"/>
          </a:solidFill>
          <a:ln w="3175">
            <a:solidFill>
              <a:srgbClr val="000000"/>
            </a:solidFill>
            <a:miter lim="800000"/>
            <a:headEnd/>
            <a:tailEnd/>
          </a:ln>
        </p:spPr>
        <p:txBody>
          <a:bodyPr wrap="square">
            <a:spAutoFit/>
          </a:bodyPr>
          <a:lstStyle/>
          <a:p>
            <a:r>
              <a:rPr lang="en-US" altLang="en-US" sz="5400" b="1" i="1" dirty="0" smtClean="0">
                <a:latin typeface="Calibri" panose="020F0502020204030204" pitchFamily="34" charset="0"/>
                <a:cs typeface="Arial" panose="020B0604020202020204" pitchFamily="34" charset="0"/>
              </a:rPr>
              <a:t>Note: </a:t>
            </a:r>
            <a:endParaRPr lang="en-US" altLang="en-US" sz="5400" b="1" i="1" dirty="0">
              <a:latin typeface="Calibri" panose="020F0502020204030204" pitchFamily="34" charset="0"/>
              <a:cs typeface="Arial" panose="020B0604020202020204" pitchFamily="34" charset="0"/>
            </a:endParaRPr>
          </a:p>
          <a:p>
            <a:r>
              <a:rPr lang="en-US" altLang="en-US" sz="5400" i="1" dirty="0">
                <a:latin typeface="Calibri" panose="020F0502020204030204" pitchFamily="34" charset="0"/>
                <a:cs typeface="Arial" panose="020B0604020202020204" pitchFamily="34" charset="0"/>
              </a:rPr>
              <a:t>Please pay special attention to terminology when describing your use of a Module vs. an Interface of the COMSOL Software. For example, the Electrostatics Interface belongs to the AC/DC Module.</a:t>
            </a:r>
          </a:p>
        </p:txBody>
      </p:sp>
      <p:cxnSp>
        <p:nvCxnSpPr>
          <p:cNvPr id="5" name="Straight Connector 4"/>
          <p:cNvCxnSpPr/>
          <p:nvPr/>
        </p:nvCxnSpPr>
        <p:spPr>
          <a:xfrm>
            <a:off x="914399" y="4572000"/>
            <a:ext cx="3108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17034" y="43096818"/>
            <a:ext cx="21400566" cy="707886"/>
          </a:xfrm>
          <a:prstGeom prst="rect">
            <a:avLst/>
          </a:prstGeom>
          <a:noFill/>
        </p:spPr>
        <p:txBody>
          <a:bodyPr wrap="square" rtlCol="0">
            <a:spAutoFit/>
          </a:bodyPr>
          <a:lstStyle/>
          <a:p>
            <a:pPr algn="ctr"/>
            <a:r>
              <a:rPr lang="en-US" sz="4000" dirty="0" smtClean="0">
                <a:solidFill>
                  <a:srgbClr val="0079C1"/>
                </a:solidFill>
                <a:latin typeface="Calibri" panose="020F0502020204030204" pitchFamily="34" charset="0"/>
              </a:rPr>
              <a:t>Excerpt from the Proceedings of the 2019 COMSOL Conference in Boston</a:t>
            </a:r>
            <a:endParaRPr lang="en-US" sz="4000" dirty="0">
              <a:solidFill>
                <a:srgbClr val="0079C1"/>
              </a:solidFill>
              <a:latin typeface="Calibri" panose="020F0502020204030204" pitchFamily="34" charset="0"/>
            </a:endParaRPr>
          </a:p>
        </p:txBody>
      </p:sp>
      <p:sp>
        <p:nvSpPr>
          <p:cNvPr id="30" name="TextBox 29"/>
          <p:cNvSpPr txBox="1"/>
          <p:nvPr/>
        </p:nvSpPr>
        <p:spPr>
          <a:xfrm>
            <a:off x="37019" y="7794625"/>
            <a:ext cx="800219" cy="27194610"/>
          </a:xfrm>
          <a:prstGeom prst="rect">
            <a:avLst/>
          </a:prstGeom>
          <a:noFill/>
        </p:spPr>
        <p:txBody>
          <a:bodyPr vert="vert270" wrap="square" rtlCol="0">
            <a:spAutoFit/>
          </a:bodyPr>
          <a:lstStyle/>
          <a:p>
            <a:pPr algn="ctr"/>
            <a:r>
              <a:rPr lang="en-US" sz="4000" i="1" dirty="0" smtClean="0">
                <a:latin typeface="Calibri" panose="020F0502020204030204" pitchFamily="34" charset="0"/>
              </a:rPr>
              <a:t>Please leave </a:t>
            </a:r>
            <a:r>
              <a:rPr lang="en-US" sz="4000" i="1" dirty="0">
                <a:latin typeface="Calibri" panose="020F0502020204030204" pitchFamily="34" charset="0"/>
              </a:rPr>
              <a:t>at least a </a:t>
            </a:r>
            <a:r>
              <a:rPr lang="en-US" sz="4000" b="1" i="1" dirty="0">
                <a:latin typeface="Calibri" panose="020F0502020204030204" pitchFamily="34" charset="0"/>
              </a:rPr>
              <a:t>1” margin </a:t>
            </a:r>
            <a:r>
              <a:rPr lang="en-US" sz="4000" i="1" dirty="0">
                <a:latin typeface="Calibri" panose="020F0502020204030204" pitchFamily="34" charset="0"/>
              </a:rPr>
              <a:t>on all sides to avoid cropping during printing</a:t>
            </a:r>
            <a:r>
              <a:rPr lang="en-US" sz="4000" i="1" dirty="0" smtClean="0">
                <a:latin typeface="Calibri" panose="020F0502020204030204" pitchFamily="34" charset="0"/>
              </a:rPr>
              <a:t>. Remove this text box before submitting.</a:t>
            </a:r>
            <a:endParaRPr lang="en-US" sz="4000" i="1" dirty="0">
              <a:latin typeface="Calibri" panose="020F0502020204030204" pitchFamily="34" charset="0"/>
            </a:endParaRPr>
          </a:p>
        </p:txBody>
      </p:sp>
      <p:sp>
        <p:nvSpPr>
          <p:cNvPr id="33" name="TextBox 32"/>
          <p:cNvSpPr txBox="1"/>
          <p:nvPr/>
        </p:nvSpPr>
        <p:spPr>
          <a:xfrm>
            <a:off x="1609634" y="73095"/>
            <a:ext cx="31019931" cy="707886"/>
          </a:xfrm>
          <a:prstGeom prst="rect">
            <a:avLst/>
          </a:prstGeom>
          <a:noFill/>
        </p:spPr>
        <p:txBody>
          <a:bodyPr vert="horz" wrap="square" rtlCol="0">
            <a:spAutoFit/>
          </a:bodyPr>
          <a:lstStyle/>
          <a:p>
            <a:pPr algn="ctr"/>
            <a:r>
              <a:rPr lang="en-US" sz="4000" i="1" dirty="0" smtClean="0">
                <a:latin typeface="Calibri" panose="020F0502020204030204" pitchFamily="34" charset="0"/>
              </a:rPr>
              <a:t>Please leave </a:t>
            </a:r>
            <a:r>
              <a:rPr lang="en-US" sz="4000" i="1" dirty="0">
                <a:latin typeface="Calibri" panose="020F0502020204030204" pitchFamily="34" charset="0"/>
              </a:rPr>
              <a:t>at least a </a:t>
            </a:r>
            <a:r>
              <a:rPr lang="en-US" sz="4000" b="1" i="1" dirty="0">
                <a:latin typeface="Calibri" panose="020F0502020204030204" pitchFamily="34" charset="0"/>
              </a:rPr>
              <a:t>1” margin </a:t>
            </a:r>
            <a:r>
              <a:rPr lang="en-US" sz="4000" i="1" dirty="0">
                <a:latin typeface="Calibri" panose="020F0502020204030204" pitchFamily="34" charset="0"/>
              </a:rPr>
              <a:t>on all sides to avoid cropping during printing</a:t>
            </a:r>
            <a:r>
              <a:rPr lang="en-US" sz="4000" i="1" dirty="0" smtClean="0">
                <a:latin typeface="Calibri" panose="020F0502020204030204" pitchFamily="34" charset="0"/>
              </a:rPr>
              <a:t>. Remove this text box before submitting.</a:t>
            </a:r>
            <a:endParaRPr lang="en-US" sz="4000" i="1" dirty="0">
              <a:latin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392</Words>
  <Application>Microsoft Office PowerPoint</Application>
  <PresentationFormat>Custom</PresentationFormat>
  <Paragraphs>54</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ＭＳ Ｐゴシック</vt:lpstr>
      <vt:lpstr>Arial</vt:lpstr>
      <vt:lpstr>Calibri</vt:lpstr>
      <vt:lpstr>Cambria</vt:lpstr>
      <vt:lpstr>Office Theme</vt:lpstr>
      <vt:lpstr>Equation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2012-02-06T09:32:21Z</dcterms:created>
  <dcterms:modified xsi:type="dcterms:W3CDTF">2019-02-19T16:18:50Z</dcterms:modified>
</cp:coreProperties>
</file>