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772400" cy="10058400"/>
  <p:notesSz cx="6858000" cy="9144000"/>
  <p:defaultTextStyle>
    <a:defPPr>
      <a:defRPr lang="en-US"/>
    </a:defPPr>
    <a:lvl1pPr algn="l" defTabSz="1017683" rtl="0" eaLnBrk="0" fontAlgn="base" hangingPunct="0">
      <a:spcBef>
        <a:spcPct val="0"/>
      </a:spcBef>
      <a:spcAft>
        <a:spcPct val="0"/>
      </a:spcAft>
      <a:defRPr sz="1996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508473" indent="-402357" algn="l" defTabSz="1017683" rtl="0" eaLnBrk="0" fontAlgn="base" hangingPunct="0">
      <a:spcBef>
        <a:spcPct val="0"/>
      </a:spcBef>
      <a:spcAft>
        <a:spcPct val="0"/>
      </a:spcAft>
      <a:defRPr sz="1996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017683" indent="-805451" algn="l" defTabSz="1017683" rtl="0" eaLnBrk="0" fontAlgn="base" hangingPunct="0">
      <a:spcBef>
        <a:spcPct val="0"/>
      </a:spcBef>
      <a:spcAft>
        <a:spcPct val="0"/>
      </a:spcAft>
      <a:defRPr sz="1996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527262" indent="-1208913" algn="l" defTabSz="1017683" rtl="0" eaLnBrk="0" fontAlgn="base" hangingPunct="0">
      <a:spcBef>
        <a:spcPct val="0"/>
      </a:spcBef>
      <a:spcAft>
        <a:spcPct val="0"/>
      </a:spcAft>
      <a:defRPr sz="1996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36472" indent="-1612007" algn="l" defTabSz="1017683" rtl="0" eaLnBrk="0" fontAlgn="base" hangingPunct="0">
      <a:spcBef>
        <a:spcPct val="0"/>
      </a:spcBef>
      <a:spcAft>
        <a:spcPct val="0"/>
      </a:spcAft>
      <a:defRPr sz="1996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530581" algn="l" defTabSz="212232" rtl="0" eaLnBrk="1" latinLnBrk="0" hangingPunct="1">
      <a:defRPr sz="1996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636697" algn="l" defTabSz="212232" rtl="0" eaLnBrk="1" latinLnBrk="0" hangingPunct="1">
      <a:defRPr sz="1996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742813" algn="l" defTabSz="212232" rtl="0" eaLnBrk="1" latinLnBrk="0" hangingPunct="1">
      <a:defRPr sz="1996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848929" algn="l" defTabSz="212232" rtl="0" eaLnBrk="1" latinLnBrk="0" hangingPunct="1">
      <a:defRPr sz="1996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1"/>
    <a:srgbClr val="DEEBF8"/>
    <a:srgbClr val="CADDF8"/>
    <a:srgbClr val="D9F8F4"/>
    <a:srgbClr val="D0F8F7"/>
    <a:srgbClr val="AEE6F8"/>
    <a:srgbClr val="2B9AF5"/>
    <a:srgbClr val="5BB0F7"/>
    <a:srgbClr val="78B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03" autoAdjust="0"/>
    <p:restoredTop sz="94711" autoAdjust="0"/>
  </p:normalViewPr>
  <p:slideViewPr>
    <p:cSldViewPr>
      <p:cViewPr>
        <p:scale>
          <a:sx n="118" d="100"/>
          <a:sy n="118" d="100"/>
        </p:scale>
        <p:origin x="2064" y="-259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A49201A-7505-4B7D-9D84-C2AF0BC8D17F}" type="datetimeFigureOut">
              <a:rPr lang="en-US"/>
              <a:pPr>
                <a:defRPr/>
              </a:pPr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EAD9E59-F8D1-4D21-8803-D28193E70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32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173538" eaLnBrk="1" hangingPunct="1">
              <a:defRPr sz="1200">
                <a:latin typeface="Arial" charset="0"/>
                <a:ea typeface="ＭＳ Ｐゴシック" panose="020B0600070205080204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B1E44C4-76E0-4510-BF89-2236422CE1B1}" type="datetimeFigureOut">
              <a:rPr lang="en-US" altLang="en-US"/>
              <a:pPr>
                <a:defRPr/>
              </a:pPr>
              <a:t>9/3/2020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4173538" eaLnBrk="1" hangingPunct="1">
              <a:defRPr sz="1200">
                <a:latin typeface="Arial" charset="0"/>
                <a:ea typeface="ＭＳ Ｐゴシック" panose="020B0600070205080204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7275B16-A72A-4DD8-A2FF-9D3665BC87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736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11864" rtl="0" eaLnBrk="0" fontAlgn="base" hangingPunct="0">
      <a:spcBef>
        <a:spcPct val="30000"/>
      </a:spcBef>
      <a:spcAft>
        <a:spcPct val="0"/>
      </a:spcAft>
      <a:defRPr sz="279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105748" algn="l" defTabSz="211864" rtl="0" eaLnBrk="0" fontAlgn="base" hangingPunct="0">
      <a:spcBef>
        <a:spcPct val="30000"/>
      </a:spcBef>
      <a:spcAft>
        <a:spcPct val="0"/>
      </a:spcAft>
      <a:defRPr sz="279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211864" algn="l" defTabSz="211864" rtl="0" eaLnBrk="0" fontAlgn="base" hangingPunct="0">
      <a:spcBef>
        <a:spcPct val="30000"/>
      </a:spcBef>
      <a:spcAft>
        <a:spcPct val="0"/>
      </a:spcAft>
      <a:defRPr sz="279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317980" algn="l" defTabSz="211864" rtl="0" eaLnBrk="0" fontAlgn="base" hangingPunct="0">
      <a:spcBef>
        <a:spcPct val="30000"/>
      </a:spcBef>
      <a:spcAft>
        <a:spcPct val="0"/>
      </a:spcAft>
      <a:defRPr sz="279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424096" algn="l" defTabSz="211864" rtl="0" eaLnBrk="0" fontAlgn="base" hangingPunct="0">
      <a:spcBef>
        <a:spcPct val="30000"/>
      </a:spcBef>
      <a:spcAft>
        <a:spcPct val="0"/>
      </a:spcAft>
      <a:defRPr sz="279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530508" algn="l" defTabSz="212203" rtl="0" eaLnBrk="1" latinLnBrk="0" hangingPunct="1">
      <a:defRPr sz="279" kern="1200">
        <a:solidFill>
          <a:schemeClr val="tx1"/>
        </a:solidFill>
        <a:latin typeface="+mn-lt"/>
        <a:ea typeface="+mn-ea"/>
        <a:cs typeface="+mn-cs"/>
      </a:defRPr>
    </a:lvl6pPr>
    <a:lvl7pPr marL="636609" algn="l" defTabSz="212203" rtl="0" eaLnBrk="1" latinLnBrk="0" hangingPunct="1">
      <a:defRPr sz="279" kern="1200">
        <a:solidFill>
          <a:schemeClr val="tx1"/>
        </a:solidFill>
        <a:latin typeface="+mn-lt"/>
        <a:ea typeface="+mn-ea"/>
        <a:cs typeface="+mn-cs"/>
      </a:defRPr>
    </a:lvl7pPr>
    <a:lvl8pPr marL="742711" algn="l" defTabSz="212203" rtl="0" eaLnBrk="1" latinLnBrk="0" hangingPunct="1">
      <a:defRPr sz="279" kern="1200">
        <a:solidFill>
          <a:schemeClr val="tx1"/>
        </a:solidFill>
        <a:latin typeface="+mn-lt"/>
        <a:ea typeface="+mn-ea"/>
        <a:cs typeface="+mn-cs"/>
      </a:defRPr>
    </a:lvl8pPr>
    <a:lvl9pPr marL="848812" algn="l" defTabSz="212203" rtl="0" eaLnBrk="1" latinLnBrk="0" hangingPunct="1">
      <a:defRPr sz="27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05025" y="685800"/>
            <a:ext cx="26479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en-US">
              <a:ea typeface="ＭＳ Ｐゴシック" panose="020B0600070205080204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384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384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384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384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800E2F5-9325-49D0-9CA7-003E887F614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73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70584-CE83-4C86-A8A6-90D479AF1694}" type="datetimeFigureOut">
              <a:rPr lang="en-US" altLang="en-US"/>
              <a:pPr>
                <a:defRPr/>
              </a:pPr>
              <a:t>9/3/2020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17850-2264-4BB2-BF85-8562A11429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26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9B170-3FD2-4166-8F99-7C5ACB6DEC97}" type="datetimeFigureOut">
              <a:rPr lang="en-US" altLang="en-US"/>
              <a:pPr>
                <a:defRPr/>
              </a:pPr>
              <a:t>9/3/2020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8C773-9DA3-4359-9C28-7DD1554617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69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286504" y="2577466"/>
            <a:ext cx="6294835" cy="549277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9304" y="2577466"/>
            <a:ext cx="18757661" cy="549277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BDFF8-C9F9-45D4-9049-FD5E4E486AB6}" type="datetimeFigureOut">
              <a:rPr lang="en-US" altLang="en-US"/>
              <a:pPr>
                <a:defRPr/>
              </a:pPr>
              <a:t>9/3/2020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5E088-61DA-430C-9D99-F1B9976A37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43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41B9A-0EE9-4713-ABF5-56D3A419B13D}" type="datetimeFigureOut">
              <a:rPr lang="en-US" altLang="en-US"/>
              <a:pPr>
                <a:defRPr/>
              </a:pPr>
              <a:t>9/3/2020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B739F-F50A-42E8-BF2A-DEC102E7C0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06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4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924" indent="0">
              <a:buNone/>
              <a:defRPr sz="1971">
                <a:solidFill>
                  <a:schemeClr val="tx1">
                    <a:tint val="75000"/>
                  </a:schemeClr>
                </a:solidFill>
              </a:defRPr>
            </a:lvl2pPr>
            <a:lvl3pPr marL="1005848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3pPr>
            <a:lvl4pPr marL="1508772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4pPr>
            <a:lvl5pPr marL="201169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5pPr>
            <a:lvl6pPr marL="2514621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6pPr>
            <a:lvl7pPr marL="3017545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7pPr>
            <a:lvl8pPr marL="3520469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8pPr>
            <a:lvl9pPr marL="4023393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635E-513B-410C-9E11-543414069F4B}" type="datetimeFigureOut">
              <a:rPr lang="en-US" altLang="en-US"/>
              <a:pPr>
                <a:defRPr/>
              </a:pPr>
              <a:t>9/3/2020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611B7-A08A-453F-ADAC-FA7D979D7A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17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9303" y="15020079"/>
            <a:ext cx="12526248" cy="42485098"/>
          </a:xfrm>
        </p:spPr>
        <p:txBody>
          <a:bodyPr/>
          <a:lstStyle>
            <a:lvl1pPr>
              <a:defRPr sz="3094"/>
            </a:lvl1pPr>
            <a:lvl2pPr>
              <a:defRPr sz="2636"/>
            </a:lvl2pPr>
            <a:lvl3pPr>
              <a:defRPr sz="2200"/>
            </a:lvl3pPr>
            <a:lvl4pPr>
              <a:defRPr sz="1971"/>
            </a:lvl4pPr>
            <a:lvl5pPr>
              <a:defRPr sz="1971"/>
            </a:lvl5pPr>
            <a:lvl6pPr>
              <a:defRPr sz="1971"/>
            </a:lvl6pPr>
            <a:lvl7pPr>
              <a:defRPr sz="1971"/>
            </a:lvl7pPr>
            <a:lvl8pPr>
              <a:defRPr sz="1971"/>
            </a:lvl8pPr>
            <a:lvl9pPr>
              <a:defRPr sz="19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55091" y="15020079"/>
            <a:ext cx="12526249" cy="42485098"/>
          </a:xfrm>
        </p:spPr>
        <p:txBody>
          <a:bodyPr/>
          <a:lstStyle>
            <a:lvl1pPr>
              <a:defRPr sz="3094"/>
            </a:lvl1pPr>
            <a:lvl2pPr>
              <a:defRPr sz="2636"/>
            </a:lvl2pPr>
            <a:lvl3pPr>
              <a:defRPr sz="2200"/>
            </a:lvl3pPr>
            <a:lvl4pPr>
              <a:defRPr sz="1971"/>
            </a:lvl4pPr>
            <a:lvl5pPr>
              <a:defRPr sz="1971"/>
            </a:lvl5pPr>
            <a:lvl6pPr>
              <a:defRPr sz="1971"/>
            </a:lvl6pPr>
            <a:lvl7pPr>
              <a:defRPr sz="1971"/>
            </a:lvl7pPr>
            <a:lvl8pPr>
              <a:defRPr sz="1971"/>
            </a:lvl8pPr>
            <a:lvl9pPr>
              <a:defRPr sz="19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BF237-0882-4343-A6E2-E8DF0B642C23}" type="datetimeFigureOut">
              <a:rPr lang="en-US" altLang="en-US"/>
              <a:pPr>
                <a:defRPr/>
              </a:pPr>
              <a:t>9/3/2020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A5CF2-18D3-4565-8442-C13E320DD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08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924" indent="0">
              <a:buNone/>
              <a:defRPr sz="2200" b="1"/>
            </a:lvl2pPr>
            <a:lvl3pPr marL="1005848" indent="0">
              <a:buNone/>
              <a:defRPr sz="1971" b="1"/>
            </a:lvl3pPr>
            <a:lvl4pPr marL="1508772" indent="0">
              <a:buNone/>
              <a:defRPr sz="1765" b="1"/>
            </a:lvl4pPr>
            <a:lvl5pPr marL="2011696" indent="0">
              <a:buNone/>
              <a:defRPr sz="1765" b="1"/>
            </a:lvl5pPr>
            <a:lvl6pPr marL="2514621" indent="0">
              <a:buNone/>
              <a:defRPr sz="1765" b="1"/>
            </a:lvl6pPr>
            <a:lvl7pPr marL="3017545" indent="0">
              <a:buNone/>
              <a:defRPr sz="1765" b="1"/>
            </a:lvl7pPr>
            <a:lvl8pPr marL="3520469" indent="0">
              <a:buNone/>
              <a:defRPr sz="1765" b="1"/>
            </a:lvl8pPr>
            <a:lvl9pPr marL="4023393" indent="0">
              <a:buNone/>
              <a:defRPr sz="17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636"/>
            </a:lvl1pPr>
            <a:lvl2pPr>
              <a:defRPr sz="2200"/>
            </a:lvl2pPr>
            <a:lvl3pPr>
              <a:defRPr sz="1971"/>
            </a:lvl3pPr>
            <a:lvl4pPr>
              <a:defRPr sz="1765"/>
            </a:lvl4pPr>
            <a:lvl5pPr>
              <a:defRPr sz="1765"/>
            </a:lvl5pPr>
            <a:lvl6pPr>
              <a:defRPr sz="1765"/>
            </a:lvl6pPr>
            <a:lvl7pPr>
              <a:defRPr sz="1765"/>
            </a:lvl7pPr>
            <a:lvl8pPr>
              <a:defRPr sz="1765"/>
            </a:lvl8pPr>
            <a:lvl9pPr>
              <a:defRPr sz="17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924" indent="0">
              <a:buNone/>
              <a:defRPr sz="2200" b="1"/>
            </a:lvl2pPr>
            <a:lvl3pPr marL="1005848" indent="0">
              <a:buNone/>
              <a:defRPr sz="1971" b="1"/>
            </a:lvl3pPr>
            <a:lvl4pPr marL="1508772" indent="0">
              <a:buNone/>
              <a:defRPr sz="1765" b="1"/>
            </a:lvl4pPr>
            <a:lvl5pPr marL="2011696" indent="0">
              <a:buNone/>
              <a:defRPr sz="1765" b="1"/>
            </a:lvl5pPr>
            <a:lvl6pPr marL="2514621" indent="0">
              <a:buNone/>
              <a:defRPr sz="1765" b="1"/>
            </a:lvl6pPr>
            <a:lvl7pPr marL="3017545" indent="0">
              <a:buNone/>
              <a:defRPr sz="1765" b="1"/>
            </a:lvl7pPr>
            <a:lvl8pPr marL="3520469" indent="0">
              <a:buNone/>
              <a:defRPr sz="1765" b="1"/>
            </a:lvl8pPr>
            <a:lvl9pPr marL="4023393" indent="0">
              <a:buNone/>
              <a:defRPr sz="17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636"/>
            </a:lvl1pPr>
            <a:lvl2pPr>
              <a:defRPr sz="2200"/>
            </a:lvl2pPr>
            <a:lvl3pPr>
              <a:defRPr sz="1971"/>
            </a:lvl3pPr>
            <a:lvl4pPr>
              <a:defRPr sz="1765"/>
            </a:lvl4pPr>
            <a:lvl5pPr>
              <a:defRPr sz="1765"/>
            </a:lvl5pPr>
            <a:lvl6pPr>
              <a:defRPr sz="1765"/>
            </a:lvl6pPr>
            <a:lvl7pPr>
              <a:defRPr sz="1765"/>
            </a:lvl7pPr>
            <a:lvl8pPr>
              <a:defRPr sz="1765"/>
            </a:lvl8pPr>
            <a:lvl9pPr>
              <a:defRPr sz="17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0EBE0-87FE-4EB3-BED7-C65F8246E07D}" type="datetimeFigureOut">
              <a:rPr lang="en-US" altLang="en-US"/>
              <a:pPr>
                <a:defRPr/>
              </a:pPr>
              <a:t>9/3/2020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21328-5078-47A0-B579-5C84232C27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86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8AC96-B8EA-494A-AAF5-FFE9C69C5B9A}" type="datetimeFigureOut">
              <a:rPr lang="en-US" altLang="en-US"/>
              <a:pPr>
                <a:defRPr/>
              </a:pPr>
              <a:t>9/3/2020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D85E0-A158-4BAA-80D5-356E7FD89A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96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B864-8E65-44B0-AAAC-856EC5B5702A}" type="datetimeFigureOut">
              <a:rPr lang="en-US" altLang="en-US"/>
              <a:pPr>
                <a:defRPr/>
              </a:pPr>
              <a:t>9/3/2020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1E8A8-87F2-4885-95EF-4A36E81D6C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5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3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530"/>
            </a:lvl1pPr>
            <a:lvl2pPr>
              <a:defRPr sz="3094"/>
            </a:lvl2pPr>
            <a:lvl3pPr>
              <a:defRPr sz="2636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536"/>
            </a:lvl1pPr>
            <a:lvl2pPr marL="502924" indent="0">
              <a:buNone/>
              <a:defRPr sz="1329"/>
            </a:lvl2pPr>
            <a:lvl3pPr marL="1005848" indent="0">
              <a:buNone/>
              <a:defRPr sz="1100"/>
            </a:lvl3pPr>
            <a:lvl4pPr marL="1508772" indent="0">
              <a:buNone/>
              <a:defRPr sz="986"/>
            </a:lvl4pPr>
            <a:lvl5pPr marL="2011696" indent="0">
              <a:buNone/>
              <a:defRPr sz="986"/>
            </a:lvl5pPr>
            <a:lvl6pPr marL="2514621" indent="0">
              <a:buNone/>
              <a:defRPr sz="986"/>
            </a:lvl6pPr>
            <a:lvl7pPr marL="3017545" indent="0">
              <a:buNone/>
              <a:defRPr sz="986"/>
            </a:lvl7pPr>
            <a:lvl8pPr marL="3520469" indent="0">
              <a:buNone/>
              <a:defRPr sz="986"/>
            </a:lvl8pPr>
            <a:lvl9pPr marL="4023393" indent="0">
              <a:buNone/>
              <a:defRPr sz="9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26E59-54E6-4E03-9E07-D40B85935CA5}" type="datetimeFigureOut">
              <a:rPr lang="en-US" altLang="en-US"/>
              <a:pPr>
                <a:defRPr/>
              </a:pPr>
              <a:t>9/3/2020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6EF51-CF3D-453A-8691-04CB516D31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54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530"/>
            </a:lvl1pPr>
            <a:lvl2pPr marL="502924" indent="0">
              <a:buNone/>
              <a:defRPr sz="3094"/>
            </a:lvl2pPr>
            <a:lvl3pPr marL="1005848" indent="0">
              <a:buNone/>
              <a:defRPr sz="2636"/>
            </a:lvl3pPr>
            <a:lvl4pPr marL="1508772" indent="0">
              <a:buNone/>
              <a:defRPr sz="2200"/>
            </a:lvl4pPr>
            <a:lvl5pPr marL="2011696" indent="0">
              <a:buNone/>
              <a:defRPr sz="2200"/>
            </a:lvl5pPr>
            <a:lvl6pPr marL="2514621" indent="0">
              <a:buNone/>
              <a:defRPr sz="2200"/>
            </a:lvl6pPr>
            <a:lvl7pPr marL="3017545" indent="0">
              <a:buNone/>
              <a:defRPr sz="2200"/>
            </a:lvl7pPr>
            <a:lvl8pPr marL="3520469" indent="0">
              <a:buNone/>
              <a:defRPr sz="2200"/>
            </a:lvl8pPr>
            <a:lvl9pPr marL="4023393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536"/>
            </a:lvl1pPr>
            <a:lvl2pPr marL="502924" indent="0">
              <a:buNone/>
              <a:defRPr sz="1329"/>
            </a:lvl2pPr>
            <a:lvl3pPr marL="1005848" indent="0">
              <a:buNone/>
              <a:defRPr sz="1100"/>
            </a:lvl3pPr>
            <a:lvl4pPr marL="1508772" indent="0">
              <a:buNone/>
              <a:defRPr sz="986"/>
            </a:lvl4pPr>
            <a:lvl5pPr marL="2011696" indent="0">
              <a:buNone/>
              <a:defRPr sz="986"/>
            </a:lvl5pPr>
            <a:lvl6pPr marL="2514621" indent="0">
              <a:buNone/>
              <a:defRPr sz="986"/>
            </a:lvl6pPr>
            <a:lvl7pPr marL="3017545" indent="0">
              <a:buNone/>
              <a:defRPr sz="986"/>
            </a:lvl7pPr>
            <a:lvl8pPr marL="3520469" indent="0">
              <a:buNone/>
              <a:defRPr sz="986"/>
            </a:lvl8pPr>
            <a:lvl9pPr marL="4023393" indent="0">
              <a:buNone/>
              <a:defRPr sz="9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CA4E6-9543-4DFD-A949-1A245BABB9B8}" type="datetimeFigureOut">
              <a:rPr lang="en-US" altLang="en-US"/>
              <a:pPr>
                <a:defRPr/>
              </a:pPr>
              <a:t>9/3/2020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5EDFF-D8FA-4C07-B392-D32C37DB61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57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695" y="402729"/>
            <a:ext cx="699501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52" tIns="219426" rIns="438852" bIns="2194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695" y="2346887"/>
            <a:ext cx="6995010" cy="6638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52" tIns="219426" rIns="438852" bIns="2194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95" y="9322792"/>
            <a:ext cx="1813410" cy="535517"/>
          </a:xfrm>
          <a:prstGeom prst="rect">
            <a:avLst/>
          </a:prstGeom>
        </p:spPr>
        <p:txBody>
          <a:bodyPr vert="horz" wrap="square" lIns="438852" tIns="219426" rIns="438852" bIns="21942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29">
                <a:solidFill>
                  <a:srgbClr val="898989"/>
                </a:solidFill>
                <a:latin typeface="Calibri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72D218E-FCE8-4527-8743-B5A6254E7791}" type="datetimeFigureOut">
              <a:rPr lang="en-US" altLang="en-US"/>
              <a:pPr>
                <a:defRPr/>
              </a:pPr>
              <a:t>9/3/2020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645" y="9322792"/>
            <a:ext cx="2461110" cy="535517"/>
          </a:xfrm>
          <a:prstGeom prst="rect">
            <a:avLst/>
          </a:prstGeom>
        </p:spPr>
        <p:txBody>
          <a:bodyPr vert="horz" wrap="square" lIns="438852" tIns="219426" rIns="438852" bIns="219426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329">
                <a:solidFill>
                  <a:srgbClr val="898989"/>
                </a:solidFill>
                <a:latin typeface="Calibri" pitchFamily="34" charset="0"/>
                <a:ea typeface="ＭＳ Ｐゴシック" panose="020B0600070205080204" pitchFamily="34" charset="-128"/>
                <a:cs typeface="Arial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95" y="9322792"/>
            <a:ext cx="1813410" cy="535517"/>
          </a:xfrm>
          <a:prstGeom prst="rect">
            <a:avLst/>
          </a:prstGeom>
        </p:spPr>
        <p:txBody>
          <a:bodyPr vert="horz" wrap="square" lIns="438852" tIns="219426" rIns="438852" bIns="21942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29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B562D54-643E-44AB-ACA5-972A5DA01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4968" rtl="0" eaLnBrk="0" fontAlgn="base" hangingPunct="0">
        <a:spcBef>
          <a:spcPct val="0"/>
        </a:spcBef>
        <a:spcAft>
          <a:spcPct val="0"/>
        </a:spcAft>
        <a:defRPr sz="4836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1004968" rtl="0" eaLnBrk="0" fontAlgn="base" hangingPunct="0">
        <a:spcBef>
          <a:spcPct val="0"/>
        </a:spcBef>
        <a:spcAft>
          <a:spcPct val="0"/>
        </a:spcAft>
        <a:defRPr sz="4836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1004968" rtl="0" eaLnBrk="0" fontAlgn="base" hangingPunct="0">
        <a:spcBef>
          <a:spcPct val="0"/>
        </a:spcBef>
        <a:spcAft>
          <a:spcPct val="0"/>
        </a:spcAft>
        <a:defRPr sz="4836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1004968" rtl="0" eaLnBrk="0" fontAlgn="base" hangingPunct="0">
        <a:spcBef>
          <a:spcPct val="0"/>
        </a:spcBef>
        <a:spcAft>
          <a:spcPct val="0"/>
        </a:spcAft>
        <a:defRPr sz="4836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1004968" rtl="0" eaLnBrk="0" fontAlgn="base" hangingPunct="0">
        <a:spcBef>
          <a:spcPct val="0"/>
        </a:spcBef>
        <a:spcAft>
          <a:spcPct val="0"/>
        </a:spcAft>
        <a:defRPr sz="4836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104776" algn="ctr" defTabSz="1005557" rtl="0" fontAlgn="base">
        <a:spcBef>
          <a:spcPct val="0"/>
        </a:spcBef>
        <a:spcAft>
          <a:spcPct val="0"/>
        </a:spcAft>
        <a:defRPr sz="4836">
          <a:solidFill>
            <a:schemeClr val="tx1"/>
          </a:solidFill>
          <a:latin typeface="Calibri" pitchFamily="34" charset="0"/>
        </a:defRPr>
      </a:lvl6pPr>
      <a:lvl7pPr marL="209552" algn="ctr" defTabSz="1005557" rtl="0" fontAlgn="base">
        <a:spcBef>
          <a:spcPct val="0"/>
        </a:spcBef>
        <a:spcAft>
          <a:spcPct val="0"/>
        </a:spcAft>
        <a:defRPr sz="4836">
          <a:solidFill>
            <a:schemeClr val="tx1"/>
          </a:solidFill>
          <a:latin typeface="Calibri" pitchFamily="34" charset="0"/>
        </a:defRPr>
      </a:lvl7pPr>
      <a:lvl8pPr marL="314327" algn="ctr" defTabSz="1005557" rtl="0" fontAlgn="base">
        <a:spcBef>
          <a:spcPct val="0"/>
        </a:spcBef>
        <a:spcAft>
          <a:spcPct val="0"/>
        </a:spcAft>
        <a:defRPr sz="4836">
          <a:solidFill>
            <a:schemeClr val="tx1"/>
          </a:solidFill>
          <a:latin typeface="Calibri" pitchFamily="34" charset="0"/>
        </a:defRPr>
      </a:lvl8pPr>
      <a:lvl9pPr marL="419103" algn="ctr" defTabSz="1005557" rtl="0" fontAlgn="base">
        <a:spcBef>
          <a:spcPct val="0"/>
        </a:spcBef>
        <a:spcAft>
          <a:spcPct val="0"/>
        </a:spcAft>
        <a:defRPr sz="4836">
          <a:solidFill>
            <a:schemeClr val="tx1"/>
          </a:solidFill>
          <a:latin typeface="Calibri" pitchFamily="34" charset="0"/>
        </a:defRPr>
      </a:lvl9pPr>
    </p:titleStyle>
    <p:bodyStyle>
      <a:lvl1pPr marL="376590" indent="-376590" algn="l" defTabSz="100496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3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816491" indent="-314007" algn="l" defTabSz="100496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94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57119" indent="-251060" algn="l" defTabSz="100496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759967" indent="-251060" algn="l" defTabSz="100496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262450" indent="-251060" algn="l" defTabSz="100496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766082" indent="-251462" algn="l" defTabSz="100584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9006" indent="-251462" algn="l" defTabSz="100584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31" indent="-251462" algn="l" defTabSz="100584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55" indent="-251462" algn="l" defTabSz="100584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8" rtl="0" eaLnBrk="1" latinLnBrk="0" hangingPunct="1">
        <a:defRPr sz="1971" kern="1200">
          <a:solidFill>
            <a:schemeClr val="tx1"/>
          </a:solidFill>
          <a:latin typeface="+mn-lt"/>
          <a:ea typeface="+mn-ea"/>
          <a:cs typeface="+mn-cs"/>
        </a:defRPr>
      </a:lvl1pPr>
      <a:lvl2pPr marL="502924" algn="l" defTabSz="1005848" rtl="0" eaLnBrk="1" latinLnBrk="0" hangingPunct="1">
        <a:defRPr sz="1971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8" algn="l" defTabSz="1005848" rtl="0" eaLnBrk="1" latinLnBrk="0" hangingPunct="1">
        <a:defRPr sz="1971" kern="1200">
          <a:solidFill>
            <a:schemeClr val="tx1"/>
          </a:solidFill>
          <a:latin typeface="+mn-lt"/>
          <a:ea typeface="+mn-ea"/>
          <a:cs typeface="+mn-cs"/>
        </a:defRPr>
      </a:lvl3pPr>
      <a:lvl4pPr marL="1508772" algn="l" defTabSz="1005848" rtl="0" eaLnBrk="1" latinLnBrk="0" hangingPunct="1">
        <a:defRPr sz="1971" kern="1200">
          <a:solidFill>
            <a:schemeClr val="tx1"/>
          </a:solidFill>
          <a:latin typeface="+mn-lt"/>
          <a:ea typeface="+mn-ea"/>
          <a:cs typeface="+mn-cs"/>
        </a:defRPr>
      </a:lvl4pPr>
      <a:lvl5pPr marL="2011696" algn="l" defTabSz="1005848" rtl="0" eaLnBrk="1" latinLnBrk="0" hangingPunct="1">
        <a:defRPr sz="197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21" algn="l" defTabSz="1005848" rtl="0" eaLnBrk="1" latinLnBrk="0" hangingPunct="1">
        <a:defRPr sz="1971" kern="1200">
          <a:solidFill>
            <a:schemeClr val="tx1"/>
          </a:solidFill>
          <a:latin typeface="+mn-lt"/>
          <a:ea typeface="+mn-ea"/>
          <a:cs typeface="+mn-cs"/>
        </a:defRPr>
      </a:lvl6pPr>
      <a:lvl7pPr marL="3017545" algn="l" defTabSz="1005848" rtl="0" eaLnBrk="1" latinLnBrk="0" hangingPunct="1">
        <a:defRPr sz="1971" kern="1200">
          <a:solidFill>
            <a:schemeClr val="tx1"/>
          </a:solidFill>
          <a:latin typeface="+mn-lt"/>
          <a:ea typeface="+mn-ea"/>
          <a:cs typeface="+mn-cs"/>
        </a:defRPr>
      </a:lvl7pPr>
      <a:lvl8pPr marL="3520469" algn="l" defTabSz="1005848" rtl="0" eaLnBrk="1" latinLnBrk="0" hangingPunct="1">
        <a:defRPr sz="1971" kern="1200">
          <a:solidFill>
            <a:schemeClr val="tx1"/>
          </a:solidFill>
          <a:latin typeface="+mn-lt"/>
          <a:ea typeface="+mn-ea"/>
          <a:cs typeface="+mn-cs"/>
        </a:defRPr>
      </a:lvl8pPr>
      <a:lvl9pPr marL="4023393" algn="l" defTabSz="1005848" rtl="0" eaLnBrk="1" latinLnBrk="0" hangingPunct="1">
        <a:defRPr sz="19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653091" y="1257300"/>
            <a:ext cx="3023559" cy="359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952" tIns="10476" rIns="20952" bIns="1047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5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5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100" b="1" dirty="0">
                <a:latin typeface="Calibri" panose="020F0502020204030204" pitchFamily="34" charset="0"/>
                <a:ea typeface="Cambria" charset="0"/>
                <a:cs typeface="Arial" panose="020B0604020202020204" pitchFamily="34" charset="0"/>
              </a:rPr>
              <a:t>简介：</a:t>
            </a:r>
            <a:r>
              <a:rPr lang="zh-CN" altLang="en-US" sz="1100" dirty="0">
                <a:latin typeface="+mj-ea"/>
                <a:ea typeface="+mj-ea"/>
                <a:cs typeface="Arial" panose="020B0604020202020204" pitchFamily="34" charset="0"/>
              </a:rPr>
              <a:t>简要介绍此项仿真工作的目标和需要解决的问题。 可适当添加图片。</a:t>
            </a:r>
            <a:r>
              <a:rPr lang="en-US" altLang="en-US" sz="1100" dirty="0">
                <a:latin typeface="+mj-ea"/>
                <a:ea typeface="+mj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653091" y="3981450"/>
            <a:ext cx="3191999" cy="323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952" tIns="10476" rIns="20952" bIns="1047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5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5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100" b="1" dirty="0">
                <a:latin typeface="+mj-ea"/>
                <a:ea typeface="+mj-ea"/>
                <a:cs typeface="Arial" panose="020B0604020202020204" pitchFamily="34" charset="0"/>
              </a:rPr>
              <a:t>计算方法</a:t>
            </a:r>
            <a:r>
              <a:rPr lang="en-US" altLang="zh-CN" sz="1100" b="1" dirty="0">
                <a:latin typeface="+mj-ea"/>
                <a:ea typeface="+mj-ea"/>
                <a:cs typeface="Arial" panose="020B0604020202020204" pitchFamily="34" charset="0"/>
              </a:rPr>
              <a:t>: </a:t>
            </a:r>
            <a:r>
              <a:rPr lang="zh-CN" altLang="en-US" sz="1100" dirty="0">
                <a:latin typeface="+mj-ea"/>
                <a:ea typeface="+mj-ea"/>
                <a:cs typeface="Arial" panose="020B0604020202020204" pitchFamily="34" charset="0"/>
              </a:rPr>
              <a:t>描述在研究中使用的建模或仿真方法。可以在这部分内容中展示求解的方程或使用的物理场接口。 </a:t>
            </a:r>
            <a:endParaRPr lang="en-US" altLang="zh-CN" sz="1100" dirty="0">
              <a:latin typeface="+mj-ea"/>
              <a:ea typeface="+mj-ea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100" dirty="0">
              <a:latin typeface="+mj-ea"/>
              <a:ea typeface="+mj-ea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100" dirty="0">
              <a:latin typeface="+mj-ea"/>
              <a:ea typeface="+mj-ea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100" dirty="0">
              <a:latin typeface="+mj-ea"/>
              <a:ea typeface="+mj-ea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100" dirty="0">
                <a:latin typeface="+mj-ea"/>
                <a:ea typeface="+mj-ea"/>
                <a:cs typeface="Arial" panose="020B0604020202020204" pitchFamily="34" charset="0"/>
              </a:rPr>
              <a:t>同时还可以介绍创建的几何模型，并对相关条件进行描述。</a:t>
            </a:r>
            <a:endParaRPr lang="en-US" altLang="en-US" sz="1100" dirty="0">
              <a:latin typeface="+mj-ea"/>
              <a:ea typeface="+mj-ea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1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6272471"/>
            <a:ext cx="223374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11"/>
          <p:cNvSpPr txBox="1">
            <a:spLocks noChangeArrowheads="1"/>
          </p:cNvSpPr>
          <p:nvPr/>
        </p:nvSpPr>
        <p:spPr bwMode="auto">
          <a:xfrm>
            <a:off x="2150529" y="6248560"/>
            <a:ext cx="606570" cy="19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952" tIns="10476" rIns="20952" bIns="104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100" dirty="0">
                <a:latin typeface="+mj-ea"/>
                <a:ea typeface="+mj-ea"/>
                <a:cs typeface="Arial" panose="020B0604020202020204" pitchFamily="34" charset="0"/>
              </a:rPr>
              <a:t>进油口</a:t>
            </a:r>
            <a:r>
              <a:rPr lang="en-US" altLang="zh-CN" sz="1100" dirty="0">
                <a:latin typeface="+mj-ea"/>
                <a:ea typeface="+mj-ea"/>
                <a:cs typeface="Arial" panose="020B0604020202020204" pitchFamily="34" charset="0"/>
              </a:rPr>
              <a:t> 1</a:t>
            </a:r>
            <a:endParaRPr lang="en-US" altLang="en-US" sz="11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4102" name="TextBox 12"/>
          <p:cNvSpPr txBox="1">
            <a:spLocks noChangeArrowheads="1"/>
          </p:cNvSpPr>
          <p:nvPr/>
        </p:nvSpPr>
        <p:spPr bwMode="auto">
          <a:xfrm>
            <a:off x="2902096" y="7017908"/>
            <a:ext cx="606570" cy="19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952" tIns="10476" rIns="20952" bIns="104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100" dirty="0">
                <a:latin typeface="+mj-ea"/>
                <a:ea typeface="+mj-ea"/>
                <a:cs typeface="Arial" panose="020B0604020202020204" pitchFamily="34" charset="0"/>
              </a:rPr>
              <a:t>进油口</a:t>
            </a:r>
            <a:r>
              <a:rPr lang="en-US" altLang="zh-CN" sz="1100" dirty="0">
                <a:latin typeface="+mj-ea"/>
                <a:ea typeface="+mj-ea"/>
                <a:cs typeface="Arial" panose="020B0604020202020204" pitchFamily="34" charset="0"/>
              </a:rPr>
              <a:t> 2</a:t>
            </a:r>
            <a:endParaRPr lang="en-US" altLang="en-US" sz="11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4103" name="TextBox 13"/>
          <p:cNvSpPr txBox="1">
            <a:spLocks noChangeArrowheads="1"/>
          </p:cNvSpPr>
          <p:nvPr/>
        </p:nvSpPr>
        <p:spPr bwMode="auto">
          <a:xfrm>
            <a:off x="867734" y="7664378"/>
            <a:ext cx="404592" cy="19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952" tIns="10476" rIns="20952" bIns="104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100" dirty="0">
                <a:latin typeface="+mj-ea"/>
                <a:ea typeface="+mj-ea"/>
                <a:cs typeface="Arial" panose="020B0604020202020204" pitchFamily="34" charset="0"/>
              </a:rPr>
              <a:t>出口</a:t>
            </a:r>
            <a:endParaRPr lang="en-US" altLang="en-US" sz="11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410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397251"/>
              </p:ext>
            </p:extLst>
          </p:nvPr>
        </p:nvGraphicFramePr>
        <p:xfrm>
          <a:off x="742950" y="4680678"/>
          <a:ext cx="2832199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5" imgW="2844800" imgH="622300" progId="Equation.DSMT4">
                  <p:embed/>
                </p:oleObj>
              </mc:Choice>
              <mc:Fallback>
                <p:oleObj name="Equation" r:id="rId5" imgW="2844800" imgH="622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4680678"/>
                        <a:ext cx="2832199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Box 15"/>
          <p:cNvSpPr txBox="1">
            <a:spLocks noChangeArrowheads="1"/>
          </p:cNvSpPr>
          <p:nvPr/>
        </p:nvSpPr>
        <p:spPr bwMode="auto">
          <a:xfrm>
            <a:off x="4095750" y="1257300"/>
            <a:ext cx="3083223" cy="359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952" tIns="10476" rIns="20952" bIns="1047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5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5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100" b="1" dirty="0">
                <a:latin typeface="+mj-ea"/>
                <a:ea typeface="+mj-ea"/>
                <a:cs typeface="Arial" panose="020B0604020202020204" pitchFamily="34" charset="0"/>
              </a:rPr>
              <a:t>结果</a:t>
            </a:r>
            <a:r>
              <a:rPr lang="en-US" altLang="zh-CN" sz="1100" b="1" dirty="0">
                <a:latin typeface="+mj-ea"/>
                <a:ea typeface="+mj-ea"/>
                <a:cs typeface="Arial" panose="020B0604020202020204" pitchFamily="34" charset="0"/>
              </a:rPr>
              <a:t>: </a:t>
            </a:r>
            <a:r>
              <a:rPr lang="zh-CN" altLang="en-US" sz="1100" dirty="0">
                <a:latin typeface="+mj-ea"/>
                <a:ea typeface="+mj-ea"/>
                <a:cs typeface="Arial" panose="020B0604020202020204" pitchFamily="34" charset="0"/>
              </a:rPr>
              <a:t>展示仿真研究的结果。可以用图片或表格的形式对结果进行呈现。</a:t>
            </a:r>
            <a:endParaRPr lang="en-US" altLang="en-US" sz="11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pic>
        <p:nvPicPr>
          <p:cNvPr id="410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542" y="2095500"/>
            <a:ext cx="1363530" cy="11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960713"/>
              </p:ext>
            </p:extLst>
          </p:nvPr>
        </p:nvGraphicFramePr>
        <p:xfrm>
          <a:off x="4119397" y="3772628"/>
          <a:ext cx="1467578" cy="1257664"/>
        </p:xfrm>
        <a:graphic>
          <a:graphicData uri="http://schemas.openxmlformats.org/drawingml/2006/table">
            <a:tbl>
              <a:tblPr/>
              <a:tblGrid>
                <a:gridCol w="628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550">
                <a:tc>
                  <a:txBody>
                    <a:bodyPr/>
                    <a:lstStyle>
                      <a:lvl1pPr defTabSz="4387850" eaLnBrk="0" hangingPunct="0">
                        <a:spcBef>
                          <a:spcPct val="20000"/>
                        </a:spcBef>
                        <a:buFont typeface="Arial" charset="0"/>
                        <a:defRPr sz="14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387850" eaLnBrk="0" hangingPunct="0">
                        <a:spcBef>
                          <a:spcPct val="20000"/>
                        </a:spcBef>
                        <a:buFont typeface="Arial" charset="0"/>
                        <a:defRPr sz="123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10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387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Arial" charset="0"/>
                        </a:rPr>
                        <a:t>变量</a:t>
                      </a:r>
                    </a:p>
                  </a:txBody>
                  <a:tcPr marL="20966" marR="20966" marT="10480" marB="104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387850" eaLnBrk="0" hangingPunct="0">
                        <a:spcBef>
                          <a:spcPct val="20000"/>
                        </a:spcBef>
                        <a:buFont typeface="Arial" charset="0"/>
                        <a:defRPr sz="14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387850" eaLnBrk="0" hangingPunct="0">
                        <a:spcBef>
                          <a:spcPct val="20000"/>
                        </a:spcBef>
                        <a:buFont typeface="Arial" charset="0"/>
                        <a:defRPr sz="123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10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387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Arial" charset="0"/>
                        </a:rPr>
                        <a:t>数值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Arial" charset="0"/>
                      </a:endParaRPr>
                    </a:p>
                  </a:txBody>
                  <a:tcPr marL="20966" marR="20966" marT="10480" marB="104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387850" eaLnBrk="0" hangingPunct="0">
                        <a:spcBef>
                          <a:spcPct val="20000"/>
                        </a:spcBef>
                        <a:buFont typeface="Arial" charset="0"/>
                        <a:defRPr sz="14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387850" eaLnBrk="0" hangingPunct="0">
                        <a:spcBef>
                          <a:spcPct val="20000"/>
                        </a:spcBef>
                        <a:buFont typeface="Arial" charset="0"/>
                        <a:defRPr sz="123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10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387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Arial" charset="0"/>
                        </a:rPr>
                        <a:t>单位</a:t>
                      </a:r>
                    </a:p>
                  </a:txBody>
                  <a:tcPr marL="20966" marR="20966" marT="10480" marB="104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365">
                <a:tc>
                  <a:txBody>
                    <a:bodyPr/>
                    <a:lstStyle>
                      <a:lvl1pPr defTabSz="4387850" eaLnBrk="0" hangingPunct="0">
                        <a:spcBef>
                          <a:spcPct val="20000"/>
                        </a:spcBef>
                        <a:buFont typeface="Arial" charset="0"/>
                        <a:defRPr sz="14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387850" eaLnBrk="0" hangingPunct="0">
                        <a:spcBef>
                          <a:spcPct val="20000"/>
                        </a:spcBef>
                        <a:buFont typeface="Arial" charset="0"/>
                        <a:defRPr sz="123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10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387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Arial" charset="0"/>
                        </a:rPr>
                        <a:t>密度</a:t>
                      </a:r>
                    </a:p>
                  </a:txBody>
                  <a:tcPr marL="20966" marR="20966" marT="10480" marB="104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387850" eaLnBrk="0" hangingPunct="0">
                        <a:spcBef>
                          <a:spcPct val="20000"/>
                        </a:spcBef>
                        <a:buFont typeface="Arial" charset="0"/>
                        <a:defRPr sz="14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387850" eaLnBrk="0" hangingPunct="0">
                        <a:spcBef>
                          <a:spcPct val="20000"/>
                        </a:spcBef>
                        <a:buFont typeface="Arial" charset="0"/>
                        <a:defRPr sz="123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10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387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1000</a:t>
                      </a:r>
                    </a:p>
                  </a:txBody>
                  <a:tcPr marL="20966" marR="20966" marT="10480" marB="104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387850" eaLnBrk="0" hangingPunct="0">
                        <a:spcBef>
                          <a:spcPct val="20000"/>
                        </a:spcBef>
                        <a:buFont typeface="Arial" charset="0"/>
                        <a:defRPr sz="14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387850" eaLnBrk="0" hangingPunct="0">
                        <a:spcBef>
                          <a:spcPct val="20000"/>
                        </a:spcBef>
                        <a:buFont typeface="Arial" charset="0"/>
                        <a:defRPr sz="123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10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387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Kg/m3</a:t>
                      </a:r>
                    </a:p>
                  </a:txBody>
                  <a:tcPr marL="20966" marR="20966" marT="10480" marB="104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488">
                <a:tc>
                  <a:txBody>
                    <a:bodyPr/>
                    <a:lstStyle>
                      <a:lvl1pPr defTabSz="4387850" eaLnBrk="0" hangingPunct="0">
                        <a:spcBef>
                          <a:spcPct val="20000"/>
                        </a:spcBef>
                        <a:buFont typeface="Arial" charset="0"/>
                        <a:defRPr sz="14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387850" eaLnBrk="0" hangingPunct="0">
                        <a:spcBef>
                          <a:spcPct val="20000"/>
                        </a:spcBef>
                        <a:buFont typeface="Arial" charset="0"/>
                        <a:defRPr sz="123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10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387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Arial" charset="0"/>
                        </a:rPr>
                        <a:t>动力粘度</a:t>
                      </a:r>
                    </a:p>
                  </a:txBody>
                  <a:tcPr marL="20966" marR="20966" marT="10480" marB="104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387850" eaLnBrk="0" hangingPunct="0">
                        <a:spcBef>
                          <a:spcPct val="20000"/>
                        </a:spcBef>
                        <a:buFont typeface="Arial" charset="0"/>
                        <a:defRPr sz="14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387850" eaLnBrk="0" hangingPunct="0">
                        <a:spcBef>
                          <a:spcPct val="20000"/>
                        </a:spcBef>
                        <a:buFont typeface="Arial" charset="0"/>
                        <a:defRPr sz="123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10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387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</a:t>
                      </a:r>
                    </a:p>
                  </a:txBody>
                  <a:tcPr marL="20966" marR="20966" marT="10480" marB="104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387850" eaLnBrk="0" hangingPunct="0">
                        <a:spcBef>
                          <a:spcPct val="20000"/>
                        </a:spcBef>
                        <a:buFont typeface="Arial" charset="0"/>
                        <a:defRPr sz="14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387850" eaLnBrk="0" hangingPunct="0">
                        <a:spcBef>
                          <a:spcPct val="20000"/>
                        </a:spcBef>
                        <a:buFont typeface="Arial" charset="0"/>
                        <a:defRPr sz="123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10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387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Pa.s</a:t>
                      </a:r>
                    </a:p>
                  </a:txBody>
                  <a:tcPr marL="20966" marR="20966" marT="10480" marB="104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488">
                <a:tc>
                  <a:txBody>
                    <a:bodyPr/>
                    <a:lstStyle>
                      <a:lvl1pPr defTabSz="4387850" eaLnBrk="0" hangingPunct="0">
                        <a:spcBef>
                          <a:spcPct val="20000"/>
                        </a:spcBef>
                        <a:buFont typeface="Arial" charset="0"/>
                        <a:defRPr sz="14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387850" eaLnBrk="0" hangingPunct="0">
                        <a:spcBef>
                          <a:spcPct val="20000"/>
                        </a:spcBef>
                        <a:buFont typeface="Arial" charset="0"/>
                        <a:defRPr sz="123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10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387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Arial" charset="0"/>
                        </a:rPr>
                        <a:t>扩散系数</a:t>
                      </a:r>
                    </a:p>
                  </a:txBody>
                  <a:tcPr marL="20966" marR="20966" marT="10480" marB="104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387850" eaLnBrk="0" hangingPunct="0">
                        <a:spcBef>
                          <a:spcPct val="20000"/>
                        </a:spcBef>
                        <a:buFont typeface="Arial" charset="0"/>
                        <a:defRPr sz="14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387850" eaLnBrk="0" hangingPunct="0">
                        <a:spcBef>
                          <a:spcPct val="20000"/>
                        </a:spcBef>
                        <a:buFont typeface="Arial" charset="0"/>
                        <a:defRPr sz="123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10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387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0.5</a:t>
                      </a:r>
                    </a:p>
                  </a:txBody>
                  <a:tcPr marL="20966" marR="20966" marT="10480" marB="104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387850" eaLnBrk="0" hangingPunct="0">
                        <a:spcBef>
                          <a:spcPct val="20000"/>
                        </a:spcBef>
                        <a:buFont typeface="Arial" charset="0"/>
                        <a:defRPr sz="14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387850" eaLnBrk="0" hangingPunct="0">
                        <a:spcBef>
                          <a:spcPct val="20000"/>
                        </a:spcBef>
                        <a:buFont typeface="Arial" charset="0"/>
                        <a:defRPr sz="123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10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387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m2/s</a:t>
                      </a:r>
                    </a:p>
                  </a:txBody>
                  <a:tcPr marL="20966" marR="20966" marT="10480" marB="104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773">
                <a:tc>
                  <a:txBody>
                    <a:bodyPr/>
                    <a:lstStyle>
                      <a:lvl1pPr defTabSz="4387850" eaLnBrk="0" hangingPunct="0">
                        <a:spcBef>
                          <a:spcPct val="20000"/>
                        </a:spcBef>
                        <a:buFont typeface="Arial" charset="0"/>
                        <a:defRPr sz="14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387850" eaLnBrk="0" hangingPunct="0">
                        <a:spcBef>
                          <a:spcPct val="20000"/>
                        </a:spcBef>
                        <a:buFont typeface="Arial" charset="0"/>
                        <a:defRPr sz="123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10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387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Arial" charset="0"/>
                        </a:rPr>
                        <a:t>剪切模量</a:t>
                      </a:r>
                    </a:p>
                  </a:txBody>
                  <a:tcPr marL="20966" marR="20966" marT="10480" marB="104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387850" eaLnBrk="0" hangingPunct="0">
                        <a:spcBef>
                          <a:spcPct val="20000"/>
                        </a:spcBef>
                        <a:buFont typeface="Arial" charset="0"/>
                        <a:defRPr sz="14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387850" eaLnBrk="0" hangingPunct="0">
                        <a:spcBef>
                          <a:spcPct val="20000"/>
                        </a:spcBef>
                        <a:buFont typeface="Arial" charset="0"/>
                        <a:defRPr sz="123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10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387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200</a:t>
                      </a:r>
                    </a:p>
                  </a:txBody>
                  <a:tcPr marL="20966" marR="20966" marT="10480" marB="104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387850" eaLnBrk="0" hangingPunct="0">
                        <a:spcBef>
                          <a:spcPct val="20000"/>
                        </a:spcBef>
                        <a:buFont typeface="Arial" charset="0"/>
                        <a:defRPr sz="14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387850" eaLnBrk="0" hangingPunct="0">
                        <a:spcBef>
                          <a:spcPct val="20000"/>
                        </a:spcBef>
                        <a:buFont typeface="Arial" charset="0"/>
                        <a:defRPr sz="123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10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387850" eaLnBrk="0" hangingPunct="0">
                        <a:spcBef>
                          <a:spcPct val="20000"/>
                        </a:spcBef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3878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387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Pa</a:t>
                      </a:r>
                    </a:p>
                  </a:txBody>
                  <a:tcPr marL="20966" marR="20966" marT="10480" marB="104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10" name="TextBox 22"/>
          <p:cNvSpPr txBox="1">
            <a:spLocks noChangeArrowheads="1"/>
          </p:cNvSpPr>
          <p:nvPr/>
        </p:nvSpPr>
        <p:spPr bwMode="auto">
          <a:xfrm>
            <a:off x="4095750" y="5657850"/>
            <a:ext cx="3116693" cy="5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952" tIns="10476" rIns="20952" bIns="1047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5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5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100" b="1" dirty="0">
                <a:latin typeface="+mj-ea"/>
                <a:ea typeface="+mj-ea"/>
                <a:cs typeface="Arial" panose="020B0604020202020204" pitchFamily="34" charset="0"/>
              </a:rPr>
              <a:t>结论</a:t>
            </a:r>
            <a:r>
              <a:rPr lang="en-US" altLang="zh-CN" sz="1100" b="1" dirty="0">
                <a:latin typeface="+mj-ea"/>
                <a:ea typeface="+mj-ea"/>
                <a:cs typeface="Arial" panose="020B0604020202020204" pitchFamily="34" charset="0"/>
              </a:rPr>
              <a:t>: </a:t>
            </a:r>
            <a:r>
              <a:rPr lang="zh-CN" altLang="en-US" sz="1100" dirty="0">
                <a:latin typeface="+mj-ea"/>
                <a:ea typeface="+mj-ea"/>
                <a:cs typeface="Arial" panose="020B0604020202020204" pitchFamily="34" charset="0"/>
              </a:rPr>
              <a:t>展示从仿真研究中获得的结论和成果。重点介绍仿真成果的实际应用价值。展望进一步的研究方向。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68142" y="9241362"/>
            <a:ext cx="2104208" cy="452044"/>
          </a:xfrm>
          <a:prstGeom prst="rect">
            <a:avLst/>
          </a:prstGeom>
          <a:noFill/>
        </p:spPr>
        <p:txBody>
          <a:bodyPr wrap="square" lIns="20952" tIns="10476" rIns="20952" bIns="10476">
            <a:spAutoFit/>
          </a:bodyPr>
          <a:lstStyle/>
          <a:p>
            <a:pPr defTabSz="10058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b="1" dirty="0"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参考文献</a:t>
            </a:r>
            <a:r>
              <a:rPr lang="en-US" sz="1000" dirty="0"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117889" indent="-117889" defTabSz="1005848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sz="600" dirty="0">
                <a:latin typeface="+mj-ea"/>
                <a:ea typeface="+mj-ea"/>
                <a:cs typeface="Arial" panose="020B0604020202020204" pitchFamily="34" charset="0"/>
              </a:rPr>
              <a:t>作者，文章标题，期刊名，卷，页码（出版年）</a:t>
            </a:r>
          </a:p>
          <a:p>
            <a:pPr marL="117889" indent="-117889" defTabSz="1005848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sz="600" dirty="0">
                <a:latin typeface="+mj-ea"/>
                <a:ea typeface="+mj-ea"/>
                <a:cs typeface="Arial" panose="020B0604020202020204" pitchFamily="34" charset="0"/>
              </a:rPr>
              <a:t>作者，文章标题，期刊名，卷，页码（出版年）</a:t>
            </a:r>
          </a:p>
          <a:p>
            <a:pPr marL="117889" indent="-117889" defTabSz="1005848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zh-CN" altLang="en-US" sz="600" dirty="0">
                <a:latin typeface="+mj-ea"/>
                <a:ea typeface="+mj-ea"/>
                <a:cs typeface="Arial" panose="020B0604020202020204" pitchFamily="34" charset="0"/>
              </a:rPr>
              <a:t>作者，文章标题，期刊名，卷，页码（出版年）</a:t>
            </a:r>
          </a:p>
        </p:txBody>
      </p:sp>
      <p:sp>
        <p:nvSpPr>
          <p:cNvPr id="4135" name="TextBox 24"/>
          <p:cNvSpPr txBox="1">
            <a:spLocks noChangeArrowheads="1"/>
          </p:cNvSpPr>
          <p:nvPr/>
        </p:nvSpPr>
        <p:spPr bwMode="auto">
          <a:xfrm>
            <a:off x="1774783" y="8044188"/>
            <a:ext cx="850227" cy="15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952" tIns="10476" rIns="20952" bIns="104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900" b="1" dirty="0">
                <a:latin typeface="+mj-ea"/>
                <a:ea typeface="+mj-ea"/>
                <a:cs typeface="Arial" panose="020B0604020202020204" pitchFamily="34" charset="0"/>
              </a:rPr>
              <a:t>图 </a:t>
            </a:r>
            <a:r>
              <a:rPr lang="en-US" altLang="zh-CN" sz="900" b="1" dirty="0">
                <a:latin typeface="+mj-ea"/>
                <a:ea typeface="+mj-ea"/>
                <a:cs typeface="Arial" panose="020B0604020202020204" pitchFamily="34" charset="0"/>
              </a:rPr>
              <a:t>2</a:t>
            </a:r>
            <a:r>
              <a:rPr lang="en-US" altLang="zh-CN" sz="900" dirty="0">
                <a:latin typeface="+mj-ea"/>
                <a:ea typeface="+mj-ea"/>
                <a:cs typeface="Arial" panose="020B0604020202020204" pitchFamily="34" charset="0"/>
              </a:rPr>
              <a:t>. </a:t>
            </a:r>
            <a:r>
              <a:rPr lang="zh-CN" altLang="en-US" sz="900" dirty="0">
                <a:latin typeface="+mj-ea"/>
                <a:ea typeface="+mj-ea"/>
                <a:cs typeface="Arial" panose="020B0604020202020204" pitchFamily="34" charset="0"/>
              </a:rPr>
              <a:t>图片描述</a:t>
            </a:r>
            <a:endParaRPr lang="en-US" altLang="en-US" sz="9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4136" name="TextBox 25"/>
          <p:cNvSpPr txBox="1">
            <a:spLocks noChangeArrowheads="1"/>
          </p:cNvSpPr>
          <p:nvPr/>
        </p:nvSpPr>
        <p:spPr bwMode="auto">
          <a:xfrm>
            <a:off x="4402742" y="3282223"/>
            <a:ext cx="760459" cy="14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952" tIns="10476" rIns="20952" bIns="104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800" b="1" dirty="0">
                <a:latin typeface="+mj-ea"/>
                <a:ea typeface="+mj-ea"/>
                <a:cs typeface="Arial" panose="020B0604020202020204" pitchFamily="34" charset="0"/>
              </a:rPr>
              <a:t>图 </a:t>
            </a:r>
            <a:r>
              <a:rPr lang="en-US" altLang="zh-CN" sz="800" b="1" dirty="0">
                <a:latin typeface="+mj-ea"/>
                <a:ea typeface="+mj-ea"/>
                <a:cs typeface="Arial" panose="020B0604020202020204" pitchFamily="34" charset="0"/>
              </a:rPr>
              <a:t>3</a:t>
            </a:r>
            <a:r>
              <a:rPr lang="en-US" altLang="zh-CN" sz="800" dirty="0">
                <a:latin typeface="+mj-ea"/>
                <a:ea typeface="+mj-ea"/>
                <a:cs typeface="Arial" panose="020B0604020202020204" pitchFamily="34" charset="0"/>
              </a:rPr>
              <a:t>. </a:t>
            </a:r>
            <a:r>
              <a:rPr lang="zh-CN" altLang="en-US" sz="800" dirty="0">
                <a:latin typeface="+mj-ea"/>
                <a:ea typeface="+mj-ea"/>
                <a:cs typeface="Arial" panose="020B0604020202020204" pitchFamily="34" charset="0"/>
              </a:rPr>
              <a:t>图片描述</a:t>
            </a:r>
            <a:endParaRPr lang="en-US" altLang="en-US" sz="8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4137" name="TextBox 26"/>
          <p:cNvSpPr txBox="1">
            <a:spLocks noChangeArrowheads="1"/>
          </p:cNvSpPr>
          <p:nvPr/>
        </p:nvSpPr>
        <p:spPr bwMode="auto">
          <a:xfrm>
            <a:off x="5982553" y="3278949"/>
            <a:ext cx="760459" cy="14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952" tIns="10476" rIns="20952" bIns="104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800" b="1" dirty="0">
                <a:latin typeface="+mj-ea"/>
                <a:ea typeface="+mj-ea"/>
                <a:cs typeface="Arial" panose="020B0604020202020204" pitchFamily="34" charset="0"/>
              </a:rPr>
              <a:t>图 </a:t>
            </a:r>
            <a:r>
              <a:rPr lang="en-US" altLang="zh-CN" sz="800" b="1" dirty="0">
                <a:latin typeface="+mj-ea"/>
                <a:ea typeface="+mj-ea"/>
                <a:cs typeface="Arial" panose="020B0604020202020204" pitchFamily="34" charset="0"/>
              </a:rPr>
              <a:t>4</a:t>
            </a:r>
            <a:r>
              <a:rPr lang="en-US" altLang="zh-CN" sz="800" dirty="0">
                <a:latin typeface="+mj-ea"/>
                <a:ea typeface="+mj-ea"/>
                <a:cs typeface="Arial" panose="020B0604020202020204" pitchFamily="34" charset="0"/>
              </a:rPr>
              <a:t>. </a:t>
            </a:r>
            <a:r>
              <a:rPr lang="zh-CN" altLang="en-US" sz="800" dirty="0">
                <a:latin typeface="+mj-ea"/>
                <a:ea typeface="+mj-ea"/>
                <a:cs typeface="Arial" panose="020B0604020202020204" pitchFamily="34" charset="0"/>
              </a:rPr>
              <a:t>图片描述</a:t>
            </a:r>
            <a:endParaRPr lang="en-US" altLang="en-US" sz="8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3115" name="TextBox 27"/>
          <p:cNvSpPr txBox="1">
            <a:spLocks noChangeArrowheads="1"/>
          </p:cNvSpPr>
          <p:nvPr/>
        </p:nvSpPr>
        <p:spPr bwMode="auto">
          <a:xfrm>
            <a:off x="4429999" y="5118332"/>
            <a:ext cx="705956" cy="14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952" tIns="10476" rIns="20952" bIns="1047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5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5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800" b="1" dirty="0">
                <a:latin typeface="+mj-ea"/>
                <a:ea typeface="+mj-ea"/>
                <a:cs typeface="Arial" panose="020B0604020202020204" pitchFamily="34" charset="0"/>
              </a:rPr>
              <a:t>表</a:t>
            </a:r>
            <a:r>
              <a:rPr lang="en-US" altLang="zh-CN" sz="800" b="1" dirty="0">
                <a:latin typeface="+mj-ea"/>
                <a:ea typeface="+mj-ea"/>
                <a:cs typeface="Arial" panose="020B0604020202020204" pitchFamily="34" charset="0"/>
              </a:rPr>
              <a:t> 1</a:t>
            </a:r>
            <a:r>
              <a:rPr lang="en-US" altLang="en-US" sz="800" dirty="0">
                <a:latin typeface="+mj-ea"/>
                <a:ea typeface="+mj-ea"/>
                <a:cs typeface="Arial" panose="020B0604020202020204" pitchFamily="34" charset="0"/>
              </a:rPr>
              <a:t>. </a:t>
            </a:r>
            <a:r>
              <a:rPr lang="zh-CN" altLang="en-US" sz="800" dirty="0">
                <a:latin typeface="+mj-ea"/>
                <a:ea typeface="+mj-ea"/>
                <a:cs typeface="Arial" panose="020B0604020202020204" pitchFamily="34" charset="0"/>
              </a:rPr>
              <a:t>表格标题</a:t>
            </a:r>
            <a:endParaRPr lang="en-US" altLang="en-US" sz="8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4139" name="TextBox 28"/>
          <p:cNvSpPr txBox="1">
            <a:spLocks noChangeArrowheads="1"/>
          </p:cNvSpPr>
          <p:nvPr/>
        </p:nvSpPr>
        <p:spPr bwMode="auto">
          <a:xfrm>
            <a:off x="6084240" y="5091047"/>
            <a:ext cx="709162" cy="14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952" tIns="10476" rIns="20952" bIns="104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800" b="1" dirty="0">
                <a:latin typeface="+mn-ea"/>
                <a:ea typeface="+mn-ea"/>
                <a:cs typeface="Arial" panose="020B0604020202020204" pitchFamily="34" charset="0"/>
              </a:rPr>
              <a:t>图 </a:t>
            </a:r>
            <a:r>
              <a:rPr lang="en-US" altLang="zh-CN" sz="800" b="1" dirty="0">
                <a:latin typeface="+mn-ea"/>
                <a:ea typeface="+mn-ea"/>
                <a:cs typeface="Arial" panose="020B0604020202020204" pitchFamily="34" charset="0"/>
              </a:rPr>
              <a:t>5.</a:t>
            </a:r>
            <a:r>
              <a:rPr lang="zh-CN" altLang="en-US" sz="800" dirty="0">
                <a:latin typeface="+mn-ea"/>
                <a:ea typeface="+mn-ea"/>
                <a:cs typeface="Arial" panose="020B0604020202020204" pitchFamily="34" charset="0"/>
              </a:rPr>
              <a:t>图片描述</a:t>
            </a:r>
            <a:endParaRPr lang="en-US" altLang="en-US" sz="80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4140" name="Picture 9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53617"/>
            <a:ext cx="29337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1" name="Picture 10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2095500"/>
            <a:ext cx="1305686" cy="107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2" name="Picture 2"/>
          <p:cNvPicPr>
            <a:picLocks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82" t="12270" r="14429" b="8385"/>
          <a:stretch>
            <a:fillRect/>
          </a:stretch>
        </p:blipFill>
        <p:spPr bwMode="auto">
          <a:xfrm>
            <a:off x="5681563" y="3772628"/>
            <a:ext cx="1514872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43" name="TextBox 33"/>
          <p:cNvSpPr txBox="1">
            <a:spLocks noChangeArrowheads="1"/>
          </p:cNvSpPr>
          <p:nvPr/>
        </p:nvSpPr>
        <p:spPr bwMode="auto">
          <a:xfrm>
            <a:off x="1784823" y="3210918"/>
            <a:ext cx="760460" cy="14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952" tIns="10476" rIns="20952" bIns="1047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3846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800" b="1" dirty="0">
                <a:latin typeface="+mj-ea"/>
                <a:ea typeface="+mj-ea"/>
                <a:cs typeface="Arial" panose="020B0604020202020204" pitchFamily="34" charset="0"/>
              </a:rPr>
              <a:t>图 </a:t>
            </a:r>
            <a:r>
              <a:rPr lang="en-US" altLang="zh-CN" sz="800" b="1" dirty="0">
                <a:latin typeface="+mj-ea"/>
                <a:ea typeface="+mj-ea"/>
                <a:cs typeface="Arial" panose="020B0604020202020204" pitchFamily="34" charset="0"/>
              </a:rPr>
              <a:t>1</a:t>
            </a:r>
            <a:r>
              <a:rPr lang="en-US" altLang="zh-CN" sz="800" dirty="0">
                <a:latin typeface="+mj-ea"/>
                <a:ea typeface="+mj-ea"/>
                <a:cs typeface="Arial" panose="020B0604020202020204" pitchFamily="34" charset="0"/>
              </a:rPr>
              <a:t>. </a:t>
            </a:r>
            <a:r>
              <a:rPr lang="zh-CN" altLang="en-US" sz="800" dirty="0">
                <a:latin typeface="+mj-ea"/>
                <a:ea typeface="+mj-ea"/>
                <a:cs typeface="Arial" panose="020B0604020202020204" pitchFamily="34" charset="0"/>
              </a:rPr>
              <a:t>图片描述</a:t>
            </a:r>
            <a:endParaRPr lang="en-US" altLang="en-US" sz="8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/>
        </p:nvSpPr>
        <p:spPr bwMode="auto">
          <a:xfrm>
            <a:off x="546678" y="149295"/>
            <a:ext cx="6679043" cy="89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952" tIns="10476" rIns="20952" bIns="10476" anchor="ctr" anchorCtr="0">
            <a:spAutoFit/>
          </a:bodyPr>
          <a:lstStyle/>
          <a:p>
            <a:pPr algn="ctr" defTabSz="1005557" eaLnBrk="1" hangingPunct="1">
              <a:lnSpc>
                <a:spcPct val="150000"/>
              </a:lnSpc>
              <a:defRPr/>
            </a:pPr>
            <a:r>
              <a:rPr lang="zh-CN" altLang="en-US" sz="1800" dirty="0">
                <a:latin typeface="+mj-ea"/>
                <a:ea typeface="+mj-ea"/>
                <a:cs typeface="Arial" panose="020B0604020202020204" pitchFamily="34" charset="0"/>
              </a:rPr>
              <a:t>海报标题</a:t>
            </a:r>
            <a:endParaRPr lang="en-US" sz="1800" dirty="0">
              <a:latin typeface="+mj-ea"/>
              <a:ea typeface="+mj-ea"/>
              <a:cs typeface="Arial" panose="020B0604020202020204" pitchFamily="34" charset="0"/>
            </a:endParaRPr>
          </a:p>
          <a:p>
            <a:pPr algn="ctr" defTabSz="1005557" eaLnBrk="1" hangingPunct="1">
              <a:defRPr/>
            </a:pPr>
            <a:r>
              <a:rPr lang="zh-CN" altLang="en-US" sz="1000" dirty="0">
                <a:latin typeface="+mj-ea"/>
                <a:ea typeface="+mj-ea"/>
                <a:cs typeface="Arial" panose="020B0604020202020204" pitchFamily="34" charset="0"/>
              </a:rPr>
              <a:t>作者姓名</a:t>
            </a:r>
            <a:r>
              <a:rPr lang="en-US" sz="1000" baseline="30000" dirty="0">
                <a:latin typeface="+mj-ea"/>
                <a:ea typeface="+mj-ea"/>
                <a:cs typeface="Arial" panose="020B0604020202020204" pitchFamily="34" charset="0"/>
              </a:rPr>
              <a:t>1</a:t>
            </a:r>
            <a:r>
              <a:rPr lang="en-US" sz="1000" dirty="0">
                <a:latin typeface="+mj-ea"/>
                <a:ea typeface="+mj-ea"/>
                <a:cs typeface="Arial" panose="020B0604020202020204" pitchFamily="34" charset="0"/>
              </a:rPr>
              <a:t>, </a:t>
            </a:r>
            <a:r>
              <a:rPr lang="zh-CN" altLang="en-US" sz="1000" dirty="0">
                <a:latin typeface="+mj-ea"/>
                <a:ea typeface="+mj-ea"/>
                <a:cs typeface="Arial" panose="020B0604020202020204" pitchFamily="34" charset="0"/>
              </a:rPr>
              <a:t>作者姓名</a:t>
            </a:r>
            <a:r>
              <a:rPr lang="en-US" sz="1000" baseline="30000" dirty="0">
                <a:latin typeface="+mj-ea"/>
                <a:ea typeface="+mj-ea"/>
                <a:cs typeface="Arial" panose="020B0604020202020204" pitchFamily="34" charset="0"/>
              </a:rPr>
              <a:t>2</a:t>
            </a:r>
          </a:p>
          <a:p>
            <a:pPr marL="209552" indent="-209552" algn="ctr" defTabSz="1005557" eaLnBrk="1" hangingPunct="1">
              <a:defRPr/>
            </a:pPr>
            <a:r>
              <a:rPr lang="en-US" sz="1000" dirty="0">
                <a:latin typeface="+mj-ea"/>
                <a:ea typeface="+mj-ea"/>
                <a:cs typeface="Arial" panose="020B0604020202020204" pitchFamily="34" charset="0"/>
              </a:rPr>
              <a:t>1. </a:t>
            </a:r>
            <a:r>
              <a:rPr lang="zh-CN" altLang="en-US" sz="1000" dirty="0">
                <a:latin typeface="+mj-ea"/>
                <a:ea typeface="+mj-ea"/>
                <a:cs typeface="Arial" panose="020B0604020202020204" pitchFamily="34" charset="0"/>
              </a:rPr>
              <a:t>部门，单位，城市，省份，国家</a:t>
            </a:r>
            <a:endParaRPr lang="en-US" sz="1000" dirty="0">
              <a:latin typeface="+mj-ea"/>
              <a:ea typeface="+mj-ea"/>
              <a:cs typeface="Arial" panose="020B0604020202020204" pitchFamily="34" charset="0"/>
            </a:endParaRPr>
          </a:p>
          <a:p>
            <a:pPr marL="209552" indent="-209552" algn="ctr" defTabSz="1005557" eaLnBrk="1" hangingPunct="1">
              <a:defRPr/>
            </a:pPr>
            <a:r>
              <a:rPr lang="en-US" sz="1000" dirty="0">
                <a:latin typeface="+mj-ea"/>
                <a:ea typeface="+mj-ea"/>
                <a:cs typeface="Arial" panose="020B0604020202020204" pitchFamily="34" charset="0"/>
              </a:rPr>
              <a:t>2.</a:t>
            </a:r>
            <a:r>
              <a:rPr lang="zh-CN" altLang="en-US" sz="1000" dirty="0">
                <a:latin typeface="+mj-ea"/>
                <a:ea typeface="+mj-ea"/>
                <a:cs typeface="Arial" panose="020B0604020202020204" pitchFamily="34" charset="0"/>
              </a:rPr>
              <a:t>部门，单位，城市，省份，国家</a:t>
            </a:r>
            <a:endParaRPr lang="en-US" sz="10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>
          <a:xfrm>
            <a:off x="323850" y="175353"/>
            <a:ext cx="7124700" cy="9639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57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4095750" y="6827639"/>
            <a:ext cx="3158894" cy="1235338"/>
          </a:xfrm>
          <a:prstGeom prst="rect">
            <a:avLst/>
          </a:prstGeom>
          <a:solidFill>
            <a:srgbClr val="DEEBF8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238" b="1" dirty="0">
                <a:latin typeface="+mj-ea"/>
                <a:ea typeface="+mj-ea"/>
                <a:cs typeface="Arial" panose="020B0604020202020204" pitchFamily="34" charset="0"/>
              </a:rPr>
              <a:t>请注意：</a:t>
            </a:r>
          </a:p>
          <a:p>
            <a:endParaRPr lang="zh-CN" altLang="en-US" sz="1238" b="1" dirty="0">
              <a:latin typeface="+mj-ea"/>
              <a:ea typeface="+mj-ea"/>
              <a:cs typeface="Arial" panose="020B0604020202020204" pitchFamily="34" charset="0"/>
            </a:endParaRPr>
          </a:p>
          <a:p>
            <a:r>
              <a:rPr lang="zh-CN" altLang="en-US" sz="1238" b="1" dirty="0">
                <a:latin typeface="+mj-ea"/>
                <a:ea typeface="+mj-ea"/>
                <a:cs typeface="Arial" panose="020B0604020202020204" pitchFamily="34" charset="0"/>
              </a:rPr>
              <a:t>所有摘要，论文，海报和演示文稿必须遵守 </a:t>
            </a:r>
            <a:r>
              <a:rPr lang="en-US" altLang="zh-CN" sz="1238" b="1" dirty="0">
                <a:latin typeface="+mj-lt"/>
                <a:ea typeface="+mj-ea"/>
                <a:cs typeface="Arial" panose="020B0604020202020204" pitchFamily="34" charset="0"/>
              </a:rPr>
              <a:t>COMSOL</a:t>
            </a:r>
            <a:r>
              <a:rPr lang="en-US" altLang="zh-CN" sz="1238" b="1" dirty="0"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zh-CN" altLang="en-US" sz="1238" b="1" dirty="0">
                <a:latin typeface="+mj-ea"/>
                <a:ea typeface="+mj-ea"/>
                <a:cs typeface="Arial" panose="020B0604020202020204" pitchFamily="34" charset="0"/>
              </a:rPr>
              <a:t>版权声明，并受其限制：</a:t>
            </a:r>
            <a:endParaRPr lang="en-US" altLang="en-US" sz="1238" b="1" dirty="0">
              <a:latin typeface="+mj-ea"/>
              <a:ea typeface="+mj-ea"/>
              <a:cs typeface="Arial" panose="020B0604020202020204" pitchFamily="34" charset="0"/>
            </a:endParaRPr>
          </a:p>
          <a:p>
            <a:r>
              <a:rPr lang="en-US" altLang="en-US" sz="1238" b="1" dirty="0">
                <a:latin typeface="+mj-ea"/>
                <a:ea typeface="+mj-ea"/>
                <a:cs typeface="Arial" panose="020B0604020202020204" pitchFamily="34" charset="0"/>
              </a:rPr>
              <a:t>www.comsol.com/conference/copyright-notice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3850" y="1047750"/>
            <a:ext cx="7124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72326" y="9802697"/>
            <a:ext cx="4904296" cy="233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17" dirty="0">
                <a:solidFill>
                  <a:srgbClr val="0079C1"/>
                </a:solidFill>
                <a:latin typeface="Calibri" panose="020F0502020204030204" pitchFamily="34" charset="0"/>
              </a:rPr>
              <a:t>Excerpt from the Proceedings of the 2020 COMSOL Conference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自定义</PresentationFormat>
  <Paragraphs>55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ＭＳ Ｐゴシック</vt:lpstr>
      <vt:lpstr>宋体</vt:lpstr>
      <vt:lpstr>Arial</vt:lpstr>
      <vt:lpstr>Calibri</vt:lpstr>
      <vt:lpstr>Cambria</vt:lpstr>
      <vt:lpstr>Office Theme</vt:lpstr>
      <vt:lpstr>Equation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2012-02-06T09:32:21Z</dcterms:created>
  <dcterms:modified xsi:type="dcterms:W3CDTF">2020-09-03T05:29:47Z</dcterms:modified>
</cp:coreProperties>
</file>